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jpg"/>
  <Override PartName="/ppt/media/image1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25" r:id="rId2"/>
    <p:sldId id="257" r:id="rId3"/>
    <p:sldId id="259" r:id="rId4"/>
    <p:sldId id="260" r:id="rId5"/>
    <p:sldId id="1554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28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FF164-8B5E-428D-8EDF-DF3AA529E4EB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5508E-1B46-4B5B-A9B6-24CDD33E0B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88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84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2859" y="4192346"/>
            <a:ext cx="3773931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042" y="1548129"/>
            <a:ext cx="11405565" cy="383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3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2" Type="http://schemas.openxmlformats.org/officeDocument/2006/relationships/image" Target="../media/image122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5" Type="http://schemas.openxmlformats.org/officeDocument/2006/relationships/image" Target="../media/image36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png"/><Relationship Id="rId3" Type="http://schemas.openxmlformats.org/officeDocument/2006/relationships/image" Target="../media/image36.pn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2" Type="http://schemas.openxmlformats.org/officeDocument/2006/relationships/image" Target="../media/image145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18" Type="http://schemas.openxmlformats.org/officeDocument/2006/relationships/image" Target="../media/image190.png"/><Relationship Id="rId26" Type="http://schemas.openxmlformats.org/officeDocument/2006/relationships/image" Target="../media/image198.png"/><Relationship Id="rId3" Type="http://schemas.openxmlformats.org/officeDocument/2006/relationships/image" Target="../media/image178.png"/><Relationship Id="rId21" Type="http://schemas.openxmlformats.org/officeDocument/2006/relationships/image" Target="../media/image193.png"/><Relationship Id="rId34" Type="http://schemas.openxmlformats.org/officeDocument/2006/relationships/image" Target="../media/image206.png"/><Relationship Id="rId7" Type="http://schemas.openxmlformats.org/officeDocument/2006/relationships/image" Target="../media/image169.png"/><Relationship Id="rId12" Type="http://schemas.openxmlformats.org/officeDocument/2006/relationships/image" Target="../media/image185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33" Type="http://schemas.openxmlformats.org/officeDocument/2006/relationships/image" Target="../media/image205.png"/><Relationship Id="rId2" Type="http://schemas.openxmlformats.org/officeDocument/2006/relationships/image" Target="../media/image177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24" Type="http://schemas.openxmlformats.org/officeDocument/2006/relationships/image" Target="../media/image196.png"/><Relationship Id="rId32" Type="http://schemas.openxmlformats.org/officeDocument/2006/relationships/image" Target="../media/image204.png"/><Relationship Id="rId5" Type="http://schemas.openxmlformats.org/officeDocument/2006/relationships/image" Target="../media/image147.png"/><Relationship Id="rId15" Type="http://schemas.openxmlformats.org/officeDocument/2006/relationships/image" Target="../media/image154.png"/><Relationship Id="rId23" Type="http://schemas.openxmlformats.org/officeDocument/2006/relationships/image" Target="../media/image195.png"/><Relationship Id="rId28" Type="http://schemas.openxmlformats.org/officeDocument/2006/relationships/image" Target="../media/image200.png"/><Relationship Id="rId10" Type="http://schemas.openxmlformats.org/officeDocument/2006/relationships/image" Target="../media/image183.png"/><Relationship Id="rId19" Type="http://schemas.openxmlformats.org/officeDocument/2006/relationships/image" Target="../media/image191.png"/><Relationship Id="rId31" Type="http://schemas.openxmlformats.org/officeDocument/2006/relationships/image" Target="../media/image203.png"/><Relationship Id="rId4" Type="http://schemas.openxmlformats.org/officeDocument/2006/relationships/image" Target="../media/image179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4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26" Type="http://schemas.openxmlformats.org/officeDocument/2006/relationships/image" Target="../media/image227.png"/><Relationship Id="rId3" Type="http://schemas.openxmlformats.org/officeDocument/2006/relationships/image" Target="../media/image36.png"/><Relationship Id="rId21" Type="http://schemas.openxmlformats.org/officeDocument/2006/relationships/image" Target="../media/image223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19.png"/><Relationship Id="rId25" Type="http://schemas.openxmlformats.org/officeDocument/2006/relationships/image" Target="../media/image226.png"/><Relationship Id="rId2" Type="http://schemas.openxmlformats.org/officeDocument/2006/relationships/image" Target="../media/image207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5.png"/><Relationship Id="rId5" Type="http://schemas.openxmlformats.org/officeDocument/2006/relationships/image" Target="../media/image147.png"/><Relationship Id="rId15" Type="http://schemas.openxmlformats.org/officeDocument/2006/relationships/image" Target="../media/image154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10" Type="http://schemas.openxmlformats.org/officeDocument/2006/relationships/image" Target="../media/image213.png"/><Relationship Id="rId19" Type="http://schemas.openxmlformats.org/officeDocument/2006/relationships/image" Target="../media/image221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193.png"/><Relationship Id="rId27" Type="http://schemas.openxmlformats.org/officeDocument/2006/relationships/image" Target="../media/image2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16.png"/><Relationship Id="rId18" Type="http://schemas.openxmlformats.org/officeDocument/2006/relationships/image" Target="../media/image242.png"/><Relationship Id="rId26" Type="http://schemas.openxmlformats.org/officeDocument/2006/relationships/image" Target="../media/image249.png"/><Relationship Id="rId39" Type="http://schemas.openxmlformats.org/officeDocument/2006/relationships/image" Target="../media/image261.png"/><Relationship Id="rId3" Type="http://schemas.openxmlformats.org/officeDocument/2006/relationships/image" Target="../media/image231.png"/><Relationship Id="rId21" Type="http://schemas.openxmlformats.org/officeDocument/2006/relationships/image" Target="../media/image101.png"/><Relationship Id="rId34" Type="http://schemas.openxmlformats.org/officeDocument/2006/relationships/image" Target="../media/image256.png"/><Relationship Id="rId42" Type="http://schemas.openxmlformats.org/officeDocument/2006/relationships/image" Target="../media/image264.png"/><Relationship Id="rId7" Type="http://schemas.openxmlformats.org/officeDocument/2006/relationships/image" Target="../media/image234.png"/><Relationship Id="rId12" Type="http://schemas.openxmlformats.org/officeDocument/2006/relationships/image" Target="../media/image238.png"/><Relationship Id="rId17" Type="http://schemas.openxmlformats.org/officeDocument/2006/relationships/image" Target="../media/image88.png"/><Relationship Id="rId25" Type="http://schemas.openxmlformats.org/officeDocument/2006/relationships/image" Target="../media/image248.png"/><Relationship Id="rId33" Type="http://schemas.openxmlformats.org/officeDocument/2006/relationships/image" Target="../media/image255.png"/><Relationship Id="rId38" Type="http://schemas.openxmlformats.org/officeDocument/2006/relationships/image" Target="../media/image260.png"/><Relationship Id="rId2" Type="http://schemas.openxmlformats.org/officeDocument/2006/relationships/image" Target="../media/image230.png"/><Relationship Id="rId16" Type="http://schemas.openxmlformats.org/officeDocument/2006/relationships/image" Target="../media/image241.png"/><Relationship Id="rId20" Type="http://schemas.openxmlformats.org/officeDocument/2006/relationships/image" Target="../media/image244.png"/><Relationship Id="rId29" Type="http://schemas.openxmlformats.org/officeDocument/2006/relationships/image" Target="../media/image251.png"/><Relationship Id="rId41" Type="http://schemas.openxmlformats.org/officeDocument/2006/relationships/image" Target="../media/image2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11" Type="http://schemas.openxmlformats.org/officeDocument/2006/relationships/image" Target="../media/image237.png"/><Relationship Id="rId24" Type="http://schemas.openxmlformats.org/officeDocument/2006/relationships/image" Target="../media/image247.png"/><Relationship Id="rId32" Type="http://schemas.openxmlformats.org/officeDocument/2006/relationships/image" Target="../media/image254.png"/><Relationship Id="rId37" Type="http://schemas.openxmlformats.org/officeDocument/2006/relationships/image" Target="../media/image259.png"/><Relationship Id="rId40" Type="http://schemas.openxmlformats.org/officeDocument/2006/relationships/image" Target="../media/image262.png"/><Relationship Id="rId5" Type="http://schemas.openxmlformats.org/officeDocument/2006/relationships/image" Target="../media/image147.png"/><Relationship Id="rId15" Type="http://schemas.openxmlformats.org/officeDocument/2006/relationships/image" Target="../media/image240.png"/><Relationship Id="rId23" Type="http://schemas.openxmlformats.org/officeDocument/2006/relationships/image" Target="../media/image246.png"/><Relationship Id="rId28" Type="http://schemas.openxmlformats.org/officeDocument/2006/relationships/image" Target="../media/image250.png"/><Relationship Id="rId36" Type="http://schemas.openxmlformats.org/officeDocument/2006/relationships/image" Target="../media/image258.png"/><Relationship Id="rId10" Type="http://schemas.openxmlformats.org/officeDocument/2006/relationships/image" Target="../media/image236.png"/><Relationship Id="rId19" Type="http://schemas.openxmlformats.org/officeDocument/2006/relationships/image" Target="../media/image243.png"/><Relationship Id="rId31" Type="http://schemas.openxmlformats.org/officeDocument/2006/relationships/image" Target="../media/image253.png"/><Relationship Id="rId4" Type="http://schemas.openxmlformats.org/officeDocument/2006/relationships/image" Target="../media/image232.png"/><Relationship Id="rId9" Type="http://schemas.openxmlformats.org/officeDocument/2006/relationships/image" Target="../media/image154.png"/><Relationship Id="rId14" Type="http://schemas.openxmlformats.org/officeDocument/2006/relationships/image" Target="../media/image239.png"/><Relationship Id="rId22" Type="http://schemas.openxmlformats.org/officeDocument/2006/relationships/image" Target="../media/image245.png"/><Relationship Id="rId27" Type="http://schemas.openxmlformats.org/officeDocument/2006/relationships/image" Target="../media/image91.png"/><Relationship Id="rId30" Type="http://schemas.openxmlformats.org/officeDocument/2006/relationships/image" Target="../media/image252.png"/><Relationship Id="rId35" Type="http://schemas.openxmlformats.org/officeDocument/2006/relationships/image" Target="../media/image2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7.png"/><Relationship Id="rId3" Type="http://schemas.openxmlformats.org/officeDocument/2006/relationships/image" Target="../media/image36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6.png"/><Relationship Id="rId2" Type="http://schemas.openxmlformats.org/officeDocument/2006/relationships/image" Target="../media/image265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193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4.png"/><Relationship Id="rId26" Type="http://schemas.openxmlformats.org/officeDocument/2006/relationships/image" Target="../media/image312.png"/><Relationship Id="rId3" Type="http://schemas.openxmlformats.org/officeDocument/2006/relationships/image" Target="../media/image290.png"/><Relationship Id="rId21" Type="http://schemas.openxmlformats.org/officeDocument/2006/relationships/image" Target="../media/image307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154.png"/><Relationship Id="rId25" Type="http://schemas.openxmlformats.org/officeDocument/2006/relationships/image" Target="../media/image311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20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24" Type="http://schemas.openxmlformats.org/officeDocument/2006/relationships/image" Target="../media/image310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23" Type="http://schemas.openxmlformats.org/officeDocument/2006/relationships/image" Target="../media/image309.png"/><Relationship Id="rId10" Type="http://schemas.openxmlformats.org/officeDocument/2006/relationships/image" Target="../media/image297.png"/><Relationship Id="rId19" Type="http://schemas.openxmlformats.org/officeDocument/2006/relationships/image" Target="../media/image305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Relationship Id="rId22" Type="http://schemas.openxmlformats.org/officeDocument/2006/relationships/image" Target="../media/image3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231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3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140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4" Type="http://schemas.openxmlformats.org/officeDocument/2006/relationships/image" Target="../media/image314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0.png"/><Relationship Id="rId26" Type="http://schemas.openxmlformats.org/officeDocument/2006/relationships/image" Target="../media/image345.png"/><Relationship Id="rId3" Type="http://schemas.openxmlformats.org/officeDocument/2006/relationships/image" Target="../media/image231.png"/><Relationship Id="rId21" Type="http://schemas.openxmlformats.org/officeDocument/2006/relationships/image" Target="../media/image156.png"/><Relationship Id="rId34" Type="http://schemas.openxmlformats.org/officeDocument/2006/relationships/image" Target="../media/image353.png"/><Relationship Id="rId7" Type="http://schemas.openxmlformats.org/officeDocument/2006/relationships/image" Target="../media/image154.png"/><Relationship Id="rId12" Type="http://schemas.openxmlformats.org/officeDocument/2006/relationships/image" Target="../media/image335.png"/><Relationship Id="rId17" Type="http://schemas.openxmlformats.org/officeDocument/2006/relationships/image" Target="../media/image36.png"/><Relationship Id="rId25" Type="http://schemas.openxmlformats.org/officeDocument/2006/relationships/image" Target="../media/image344.png"/><Relationship Id="rId33" Type="http://schemas.openxmlformats.org/officeDocument/2006/relationships/image" Target="../media/image352.png"/><Relationship Id="rId38" Type="http://schemas.openxmlformats.org/officeDocument/2006/relationships/image" Target="../media/image357.png"/><Relationship Id="rId2" Type="http://schemas.openxmlformats.org/officeDocument/2006/relationships/image" Target="../media/image327.png"/><Relationship Id="rId16" Type="http://schemas.openxmlformats.org/officeDocument/2006/relationships/image" Target="../media/image339.png"/><Relationship Id="rId20" Type="http://schemas.openxmlformats.org/officeDocument/2006/relationships/image" Target="../media/image341.png"/><Relationship Id="rId29" Type="http://schemas.openxmlformats.org/officeDocument/2006/relationships/image" Target="../media/image3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34.png"/><Relationship Id="rId24" Type="http://schemas.openxmlformats.org/officeDocument/2006/relationships/image" Target="../media/image343.png"/><Relationship Id="rId32" Type="http://schemas.openxmlformats.org/officeDocument/2006/relationships/image" Target="../media/image351.png"/><Relationship Id="rId37" Type="http://schemas.openxmlformats.org/officeDocument/2006/relationships/image" Target="../media/image356.png"/><Relationship Id="rId5" Type="http://schemas.openxmlformats.org/officeDocument/2006/relationships/image" Target="../media/image329.png"/><Relationship Id="rId15" Type="http://schemas.openxmlformats.org/officeDocument/2006/relationships/image" Target="../media/image338.png"/><Relationship Id="rId23" Type="http://schemas.openxmlformats.org/officeDocument/2006/relationships/image" Target="../media/image300.png"/><Relationship Id="rId28" Type="http://schemas.openxmlformats.org/officeDocument/2006/relationships/image" Target="../media/image347.png"/><Relationship Id="rId36" Type="http://schemas.openxmlformats.org/officeDocument/2006/relationships/image" Target="../media/image355.png"/><Relationship Id="rId10" Type="http://schemas.openxmlformats.org/officeDocument/2006/relationships/image" Target="../media/image333.png"/><Relationship Id="rId19" Type="http://schemas.openxmlformats.org/officeDocument/2006/relationships/image" Target="../media/image140.png"/><Relationship Id="rId31" Type="http://schemas.openxmlformats.org/officeDocument/2006/relationships/image" Target="../media/image350.png"/><Relationship Id="rId4" Type="http://schemas.openxmlformats.org/officeDocument/2006/relationships/image" Target="../media/image328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Relationship Id="rId30" Type="http://schemas.openxmlformats.org/officeDocument/2006/relationships/image" Target="../media/image349.png"/><Relationship Id="rId35" Type="http://schemas.openxmlformats.org/officeDocument/2006/relationships/image" Target="../media/image3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" Type="http://schemas.openxmlformats.org/officeDocument/2006/relationships/image" Target="../media/image359.png"/><Relationship Id="rId21" Type="http://schemas.openxmlformats.org/officeDocument/2006/relationships/image" Target="../media/image376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7.png"/><Relationship Id="rId2" Type="http://schemas.openxmlformats.org/officeDocument/2006/relationships/image" Target="../media/image358.png"/><Relationship Id="rId16" Type="http://schemas.openxmlformats.org/officeDocument/2006/relationships/image" Target="../media/image193.png"/><Relationship Id="rId20" Type="http://schemas.openxmlformats.org/officeDocument/2006/relationships/image" Target="../media/image375.png"/><Relationship Id="rId29" Type="http://schemas.openxmlformats.org/officeDocument/2006/relationships/image" Target="../media/image3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24" Type="http://schemas.openxmlformats.org/officeDocument/2006/relationships/image" Target="../media/image379.png"/><Relationship Id="rId32" Type="http://schemas.openxmlformats.org/officeDocument/2006/relationships/image" Target="../media/image386.png"/><Relationship Id="rId5" Type="http://schemas.openxmlformats.org/officeDocument/2006/relationships/image" Target="../media/image361.png"/><Relationship Id="rId15" Type="http://schemas.openxmlformats.org/officeDocument/2006/relationships/image" Target="../media/image371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10" Type="http://schemas.openxmlformats.org/officeDocument/2006/relationships/image" Target="../media/image366.png"/><Relationship Id="rId19" Type="http://schemas.openxmlformats.org/officeDocument/2006/relationships/image" Target="../media/image374.png"/><Relationship Id="rId31" Type="http://schemas.openxmlformats.org/officeDocument/2006/relationships/image" Target="../media/image173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88.png"/><Relationship Id="rId18" Type="http://schemas.openxmlformats.org/officeDocument/2006/relationships/image" Target="../media/image400.png"/><Relationship Id="rId26" Type="http://schemas.openxmlformats.org/officeDocument/2006/relationships/image" Target="../media/image407.png"/><Relationship Id="rId39" Type="http://schemas.openxmlformats.org/officeDocument/2006/relationships/image" Target="../media/image419.png"/><Relationship Id="rId3" Type="http://schemas.openxmlformats.org/officeDocument/2006/relationships/image" Target="../media/image36.png"/><Relationship Id="rId21" Type="http://schemas.openxmlformats.org/officeDocument/2006/relationships/image" Target="../media/image402.png"/><Relationship Id="rId34" Type="http://schemas.openxmlformats.org/officeDocument/2006/relationships/image" Target="../media/image414.png"/><Relationship Id="rId7" Type="http://schemas.openxmlformats.org/officeDocument/2006/relationships/image" Target="../media/image156.png"/><Relationship Id="rId12" Type="http://schemas.openxmlformats.org/officeDocument/2006/relationships/image" Target="../media/image395.png"/><Relationship Id="rId17" Type="http://schemas.openxmlformats.org/officeDocument/2006/relationships/image" Target="../media/image399.png"/><Relationship Id="rId25" Type="http://schemas.openxmlformats.org/officeDocument/2006/relationships/image" Target="../media/image406.png"/><Relationship Id="rId33" Type="http://schemas.openxmlformats.org/officeDocument/2006/relationships/image" Target="../media/image413.png"/><Relationship Id="rId38" Type="http://schemas.openxmlformats.org/officeDocument/2006/relationships/image" Target="../media/image418.png"/><Relationship Id="rId2" Type="http://schemas.openxmlformats.org/officeDocument/2006/relationships/image" Target="../media/image388.png"/><Relationship Id="rId16" Type="http://schemas.openxmlformats.org/officeDocument/2006/relationships/image" Target="../media/image398.png"/><Relationship Id="rId20" Type="http://schemas.openxmlformats.org/officeDocument/2006/relationships/image" Target="../media/image401.png"/><Relationship Id="rId29" Type="http://schemas.openxmlformats.org/officeDocument/2006/relationships/image" Target="../media/image4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11" Type="http://schemas.openxmlformats.org/officeDocument/2006/relationships/image" Target="../media/image152.png"/><Relationship Id="rId24" Type="http://schemas.openxmlformats.org/officeDocument/2006/relationships/image" Target="../media/image405.png"/><Relationship Id="rId32" Type="http://schemas.openxmlformats.org/officeDocument/2006/relationships/image" Target="../media/image412.png"/><Relationship Id="rId37" Type="http://schemas.openxmlformats.org/officeDocument/2006/relationships/image" Target="../media/image417.png"/><Relationship Id="rId40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397.png"/><Relationship Id="rId23" Type="http://schemas.openxmlformats.org/officeDocument/2006/relationships/image" Target="../media/image404.png"/><Relationship Id="rId28" Type="http://schemas.openxmlformats.org/officeDocument/2006/relationships/image" Target="../media/image408.png"/><Relationship Id="rId36" Type="http://schemas.openxmlformats.org/officeDocument/2006/relationships/image" Target="../media/image416.png"/><Relationship Id="rId10" Type="http://schemas.openxmlformats.org/officeDocument/2006/relationships/image" Target="../media/image394.png"/><Relationship Id="rId19" Type="http://schemas.openxmlformats.org/officeDocument/2006/relationships/image" Target="../media/image101.png"/><Relationship Id="rId31" Type="http://schemas.openxmlformats.org/officeDocument/2006/relationships/image" Target="../media/image411.png"/><Relationship Id="rId4" Type="http://schemas.openxmlformats.org/officeDocument/2006/relationships/image" Target="../media/image389.png"/><Relationship Id="rId9" Type="http://schemas.openxmlformats.org/officeDocument/2006/relationships/image" Target="../media/image393.png"/><Relationship Id="rId14" Type="http://schemas.openxmlformats.org/officeDocument/2006/relationships/image" Target="../media/image396.png"/><Relationship Id="rId22" Type="http://schemas.openxmlformats.org/officeDocument/2006/relationships/image" Target="../media/image403.png"/><Relationship Id="rId27" Type="http://schemas.openxmlformats.org/officeDocument/2006/relationships/image" Target="../media/image84.png"/><Relationship Id="rId30" Type="http://schemas.openxmlformats.org/officeDocument/2006/relationships/image" Target="../media/image410.png"/><Relationship Id="rId35" Type="http://schemas.openxmlformats.org/officeDocument/2006/relationships/image" Target="../media/image4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0.png"/><Relationship Id="rId18" Type="http://schemas.openxmlformats.org/officeDocument/2006/relationships/image" Target="../media/image435.png"/><Relationship Id="rId3" Type="http://schemas.openxmlformats.org/officeDocument/2006/relationships/image" Target="../media/image422.png"/><Relationship Id="rId21" Type="http://schemas.openxmlformats.org/officeDocument/2006/relationships/image" Target="../media/image438.png"/><Relationship Id="rId7" Type="http://schemas.openxmlformats.org/officeDocument/2006/relationships/image" Target="../media/image214.png"/><Relationship Id="rId12" Type="http://schemas.openxmlformats.org/officeDocument/2006/relationships/image" Target="../media/image429.png"/><Relationship Id="rId17" Type="http://schemas.openxmlformats.org/officeDocument/2006/relationships/image" Target="../media/image434.png"/><Relationship Id="rId2" Type="http://schemas.openxmlformats.org/officeDocument/2006/relationships/image" Target="../media/image421.png"/><Relationship Id="rId16" Type="http://schemas.openxmlformats.org/officeDocument/2006/relationships/image" Target="../media/image433.png"/><Relationship Id="rId20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5.png"/><Relationship Id="rId11" Type="http://schemas.openxmlformats.org/officeDocument/2006/relationships/image" Target="../media/image370.png"/><Relationship Id="rId24" Type="http://schemas.openxmlformats.org/officeDocument/2006/relationships/image" Target="../media/image441.png"/><Relationship Id="rId5" Type="http://schemas.openxmlformats.org/officeDocument/2006/relationships/image" Target="../media/image424.png"/><Relationship Id="rId15" Type="http://schemas.openxmlformats.org/officeDocument/2006/relationships/image" Target="../media/image432.png"/><Relationship Id="rId23" Type="http://schemas.openxmlformats.org/officeDocument/2006/relationships/image" Target="../media/image440.png"/><Relationship Id="rId10" Type="http://schemas.openxmlformats.org/officeDocument/2006/relationships/image" Target="../media/image428.png"/><Relationship Id="rId19" Type="http://schemas.openxmlformats.org/officeDocument/2006/relationships/image" Target="../media/image436.png"/><Relationship Id="rId4" Type="http://schemas.openxmlformats.org/officeDocument/2006/relationships/image" Target="../media/image423.png"/><Relationship Id="rId9" Type="http://schemas.openxmlformats.org/officeDocument/2006/relationships/image" Target="../media/image427.png"/><Relationship Id="rId14" Type="http://schemas.openxmlformats.org/officeDocument/2006/relationships/image" Target="../media/image431.png"/><Relationship Id="rId22" Type="http://schemas.openxmlformats.org/officeDocument/2006/relationships/image" Target="../media/image4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49.png"/><Relationship Id="rId18" Type="http://schemas.openxmlformats.org/officeDocument/2006/relationships/image" Target="../media/image454.png"/><Relationship Id="rId3" Type="http://schemas.openxmlformats.org/officeDocument/2006/relationships/image" Target="../media/image36.png"/><Relationship Id="rId7" Type="http://schemas.openxmlformats.org/officeDocument/2006/relationships/image" Target="../media/image393.png"/><Relationship Id="rId12" Type="http://schemas.openxmlformats.org/officeDocument/2006/relationships/image" Target="../media/image448.png"/><Relationship Id="rId17" Type="http://schemas.openxmlformats.org/officeDocument/2006/relationships/image" Target="../media/image453.png"/><Relationship Id="rId2" Type="http://schemas.openxmlformats.org/officeDocument/2006/relationships/image" Target="../media/image442.png"/><Relationship Id="rId16" Type="http://schemas.openxmlformats.org/officeDocument/2006/relationships/image" Target="../media/image452.png"/><Relationship Id="rId20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4.png"/><Relationship Id="rId11" Type="http://schemas.openxmlformats.org/officeDocument/2006/relationships/image" Target="../media/image447.png"/><Relationship Id="rId5" Type="http://schemas.openxmlformats.org/officeDocument/2006/relationships/image" Target="../media/image147.png"/><Relationship Id="rId15" Type="http://schemas.openxmlformats.org/officeDocument/2006/relationships/image" Target="../media/image451.png"/><Relationship Id="rId10" Type="http://schemas.openxmlformats.org/officeDocument/2006/relationships/image" Target="../media/image446.png"/><Relationship Id="rId19" Type="http://schemas.openxmlformats.org/officeDocument/2006/relationships/image" Target="../media/image455.png"/><Relationship Id="rId4" Type="http://schemas.openxmlformats.org/officeDocument/2006/relationships/image" Target="../media/image443.png"/><Relationship Id="rId9" Type="http://schemas.openxmlformats.org/officeDocument/2006/relationships/image" Target="../media/image154.png"/><Relationship Id="rId14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69.png"/><Relationship Id="rId18" Type="http://schemas.openxmlformats.org/officeDocument/2006/relationships/image" Target="../media/image216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17" Type="http://schemas.openxmlformats.org/officeDocument/2006/relationships/image" Target="../media/image473.png"/><Relationship Id="rId2" Type="http://schemas.openxmlformats.org/officeDocument/2006/relationships/image" Target="../media/image458.png"/><Relationship Id="rId16" Type="http://schemas.openxmlformats.org/officeDocument/2006/relationships/image" Target="../media/image4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5" Type="http://schemas.openxmlformats.org/officeDocument/2006/relationships/image" Target="../media/image471.png"/><Relationship Id="rId10" Type="http://schemas.openxmlformats.org/officeDocument/2006/relationships/image" Target="../media/image466.png"/><Relationship Id="rId19" Type="http://schemas.openxmlformats.org/officeDocument/2006/relationships/image" Target="../media/image474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18" Type="http://schemas.openxmlformats.org/officeDocument/2006/relationships/image" Target="../media/image489.png"/><Relationship Id="rId3" Type="http://schemas.openxmlformats.org/officeDocument/2006/relationships/image" Target="../media/image476.png"/><Relationship Id="rId21" Type="http://schemas.openxmlformats.org/officeDocument/2006/relationships/image" Target="../media/image492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8.png"/><Relationship Id="rId2" Type="http://schemas.openxmlformats.org/officeDocument/2006/relationships/image" Target="../media/image475.png"/><Relationship Id="rId16" Type="http://schemas.openxmlformats.org/officeDocument/2006/relationships/image" Target="../media/image487.png"/><Relationship Id="rId20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147.png"/><Relationship Id="rId15" Type="http://schemas.openxmlformats.org/officeDocument/2006/relationships/image" Target="../media/image140.png"/><Relationship Id="rId23" Type="http://schemas.openxmlformats.org/officeDocument/2006/relationships/image" Target="../media/image494.png"/><Relationship Id="rId10" Type="http://schemas.openxmlformats.org/officeDocument/2006/relationships/image" Target="../media/image482.png"/><Relationship Id="rId19" Type="http://schemas.openxmlformats.org/officeDocument/2006/relationships/image" Target="../media/image490.png"/><Relationship Id="rId4" Type="http://schemas.openxmlformats.org/officeDocument/2006/relationships/image" Target="../media/image477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Relationship Id="rId22" Type="http://schemas.openxmlformats.org/officeDocument/2006/relationships/image" Target="../media/image4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13" Type="http://schemas.openxmlformats.org/officeDocument/2006/relationships/image" Target="../media/image154.png"/><Relationship Id="rId18" Type="http://schemas.openxmlformats.org/officeDocument/2006/relationships/image" Target="../media/image514.png"/><Relationship Id="rId3" Type="http://schemas.openxmlformats.org/officeDocument/2006/relationships/image" Target="../media/image500.png"/><Relationship Id="rId21" Type="http://schemas.openxmlformats.org/officeDocument/2006/relationships/image" Target="../media/image517.png"/><Relationship Id="rId7" Type="http://schemas.openxmlformats.org/officeDocument/2006/relationships/image" Target="../media/image504.png"/><Relationship Id="rId12" Type="http://schemas.openxmlformats.org/officeDocument/2006/relationships/image" Target="../media/image509.png"/><Relationship Id="rId17" Type="http://schemas.openxmlformats.org/officeDocument/2006/relationships/image" Target="../media/image513.png"/><Relationship Id="rId25" Type="http://schemas.openxmlformats.org/officeDocument/2006/relationships/image" Target="../media/image520.png"/><Relationship Id="rId2" Type="http://schemas.openxmlformats.org/officeDocument/2006/relationships/image" Target="../media/image499.png"/><Relationship Id="rId16" Type="http://schemas.openxmlformats.org/officeDocument/2006/relationships/image" Target="../media/image512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3.png"/><Relationship Id="rId11" Type="http://schemas.openxmlformats.org/officeDocument/2006/relationships/image" Target="../media/image508.png"/><Relationship Id="rId24" Type="http://schemas.openxmlformats.org/officeDocument/2006/relationships/image" Target="../media/image140.png"/><Relationship Id="rId5" Type="http://schemas.openxmlformats.org/officeDocument/2006/relationships/image" Target="../media/image502.png"/><Relationship Id="rId15" Type="http://schemas.openxmlformats.org/officeDocument/2006/relationships/image" Target="../media/image511.png"/><Relationship Id="rId23" Type="http://schemas.openxmlformats.org/officeDocument/2006/relationships/image" Target="../media/image519.png"/><Relationship Id="rId10" Type="http://schemas.openxmlformats.org/officeDocument/2006/relationships/image" Target="../media/image507.png"/><Relationship Id="rId19" Type="http://schemas.openxmlformats.org/officeDocument/2006/relationships/image" Target="../media/image515.png"/><Relationship Id="rId4" Type="http://schemas.openxmlformats.org/officeDocument/2006/relationships/image" Target="../media/image501.png"/><Relationship Id="rId9" Type="http://schemas.openxmlformats.org/officeDocument/2006/relationships/image" Target="../media/image506.png"/><Relationship Id="rId14" Type="http://schemas.openxmlformats.org/officeDocument/2006/relationships/image" Target="../media/image510.png"/><Relationship Id="rId22" Type="http://schemas.openxmlformats.org/officeDocument/2006/relationships/image" Target="../media/image5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12" Type="http://schemas.openxmlformats.org/officeDocument/2006/relationships/image" Target="../media/image531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Relationship Id="rId14" Type="http://schemas.openxmlformats.org/officeDocument/2006/relationships/image" Target="../media/image5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140.png"/><Relationship Id="rId3" Type="http://schemas.openxmlformats.org/officeDocument/2006/relationships/image" Target="../media/image535.png"/><Relationship Id="rId7" Type="http://schemas.openxmlformats.org/officeDocument/2006/relationships/image" Target="../media/image469.png"/><Relationship Id="rId12" Type="http://schemas.openxmlformats.org/officeDocument/2006/relationships/image" Target="../media/image541.png"/><Relationship Id="rId2" Type="http://schemas.openxmlformats.org/officeDocument/2006/relationships/image" Target="../media/image534.png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7.png"/><Relationship Id="rId11" Type="http://schemas.openxmlformats.org/officeDocument/2006/relationships/image" Target="../media/image154.png"/><Relationship Id="rId5" Type="http://schemas.openxmlformats.org/officeDocument/2006/relationships/image" Target="../media/image526.png"/><Relationship Id="rId15" Type="http://schemas.openxmlformats.org/officeDocument/2006/relationships/image" Target="../media/image504.png"/><Relationship Id="rId10" Type="http://schemas.openxmlformats.org/officeDocument/2006/relationships/image" Target="../media/image540.png"/><Relationship Id="rId4" Type="http://schemas.openxmlformats.org/officeDocument/2006/relationships/image" Target="../media/image536.png"/><Relationship Id="rId9" Type="http://schemas.openxmlformats.org/officeDocument/2006/relationships/image" Target="../media/image539.png"/><Relationship Id="rId14" Type="http://schemas.openxmlformats.org/officeDocument/2006/relationships/image" Target="../media/image5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545.png"/><Relationship Id="rId7" Type="http://schemas.openxmlformats.org/officeDocument/2006/relationships/image" Target="../media/image548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9.png"/><Relationship Id="rId5" Type="http://schemas.openxmlformats.org/officeDocument/2006/relationships/image" Target="../media/image547.png"/><Relationship Id="rId4" Type="http://schemas.openxmlformats.org/officeDocument/2006/relationships/image" Target="../media/image546.png"/><Relationship Id="rId9" Type="http://schemas.openxmlformats.org/officeDocument/2006/relationships/image" Target="../media/image5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560.png"/><Relationship Id="rId18" Type="http://schemas.openxmlformats.org/officeDocument/2006/relationships/image" Target="../media/image565.png"/><Relationship Id="rId3" Type="http://schemas.openxmlformats.org/officeDocument/2006/relationships/image" Target="../media/image552.png"/><Relationship Id="rId21" Type="http://schemas.openxmlformats.org/officeDocument/2006/relationships/image" Target="../media/image568.png"/><Relationship Id="rId7" Type="http://schemas.openxmlformats.org/officeDocument/2006/relationships/image" Target="../media/image154.png"/><Relationship Id="rId12" Type="http://schemas.openxmlformats.org/officeDocument/2006/relationships/image" Target="../media/image559.png"/><Relationship Id="rId17" Type="http://schemas.openxmlformats.org/officeDocument/2006/relationships/image" Target="../media/image564.png"/><Relationship Id="rId2" Type="http://schemas.openxmlformats.org/officeDocument/2006/relationships/image" Target="../media/image551.png"/><Relationship Id="rId16" Type="http://schemas.openxmlformats.org/officeDocument/2006/relationships/image" Target="../media/image563.png"/><Relationship Id="rId20" Type="http://schemas.openxmlformats.org/officeDocument/2006/relationships/image" Target="../media/image5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4.png"/><Relationship Id="rId11" Type="http://schemas.openxmlformats.org/officeDocument/2006/relationships/image" Target="../media/image558.png"/><Relationship Id="rId5" Type="http://schemas.openxmlformats.org/officeDocument/2006/relationships/image" Target="../media/image526.png"/><Relationship Id="rId15" Type="http://schemas.openxmlformats.org/officeDocument/2006/relationships/image" Target="../media/image562.png"/><Relationship Id="rId10" Type="http://schemas.openxmlformats.org/officeDocument/2006/relationships/image" Target="../media/image557.png"/><Relationship Id="rId19" Type="http://schemas.openxmlformats.org/officeDocument/2006/relationships/image" Target="../media/image566.png"/><Relationship Id="rId4" Type="http://schemas.openxmlformats.org/officeDocument/2006/relationships/image" Target="../media/image553.png"/><Relationship Id="rId9" Type="http://schemas.openxmlformats.org/officeDocument/2006/relationships/image" Target="../media/image556.png"/><Relationship Id="rId14" Type="http://schemas.openxmlformats.org/officeDocument/2006/relationships/image" Target="../media/image5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9.png"/><Relationship Id="rId18" Type="http://schemas.openxmlformats.org/officeDocument/2006/relationships/image" Target="../media/image140.png"/><Relationship Id="rId3" Type="http://schemas.openxmlformats.org/officeDocument/2006/relationships/image" Target="../media/image570.png"/><Relationship Id="rId21" Type="http://schemas.openxmlformats.org/officeDocument/2006/relationships/image" Target="../media/image586.png"/><Relationship Id="rId7" Type="http://schemas.openxmlformats.org/officeDocument/2006/relationships/image" Target="../media/image573.png"/><Relationship Id="rId12" Type="http://schemas.openxmlformats.org/officeDocument/2006/relationships/image" Target="../media/image578.png"/><Relationship Id="rId17" Type="http://schemas.openxmlformats.org/officeDocument/2006/relationships/image" Target="../media/image583.png"/><Relationship Id="rId2" Type="http://schemas.openxmlformats.org/officeDocument/2006/relationships/image" Target="../media/image569.png"/><Relationship Id="rId16" Type="http://schemas.openxmlformats.org/officeDocument/2006/relationships/image" Target="../media/image582.png"/><Relationship Id="rId20" Type="http://schemas.openxmlformats.org/officeDocument/2006/relationships/image" Target="../media/image5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577.png"/><Relationship Id="rId5" Type="http://schemas.openxmlformats.org/officeDocument/2006/relationships/image" Target="../media/image572.png"/><Relationship Id="rId15" Type="http://schemas.openxmlformats.org/officeDocument/2006/relationships/image" Target="../media/image581.png"/><Relationship Id="rId23" Type="http://schemas.openxmlformats.org/officeDocument/2006/relationships/image" Target="../media/image587.png"/><Relationship Id="rId10" Type="http://schemas.openxmlformats.org/officeDocument/2006/relationships/image" Target="../media/image576.png"/><Relationship Id="rId19" Type="http://schemas.openxmlformats.org/officeDocument/2006/relationships/image" Target="../media/image584.png"/><Relationship Id="rId4" Type="http://schemas.openxmlformats.org/officeDocument/2006/relationships/image" Target="../media/image571.png"/><Relationship Id="rId9" Type="http://schemas.openxmlformats.org/officeDocument/2006/relationships/image" Target="../media/image575.png"/><Relationship Id="rId14" Type="http://schemas.openxmlformats.org/officeDocument/2006/relationships/image" Target="../media/image580.png"/><Relationship Id="rId22" Type="http://schemas.openxmlformats.org/officeDocument/2006/relationships/image" Target="../media/image2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13" Type="http://schemas.openxmlformats.org/officeDocument/2006/relationships/image" Target="../media/image598.png"/><Relationship Id="rId3" Type="http://schemas.openxmlformats.org/officeDocument/2006/relationships/image" Target="../media/image589.png"/><Relationship Id="rId7" Type="http://schemas.openxmlformats.org/officeDocument/2006/relationships/image" Target="../media/image528.png"/><Relationship Id="rId12" Type="http://schemas.openxmlformats.org/officeDocument/2006/relationships/image" Target="../media/image597.png"/><Relationship Id="rId17" Type="http://schemas.openxmlformats.org/officeDocument/2006/relationships/image" Target="../media/image601.png"/><Relationship Id="rId2" Type="http://schemas.openxmlformats.org/officeDocument/2006/relationships/image" Target="../media/image588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6.png"/><Relationship Id="rId5" Type="http://schemas.openxmlformats.org/officeDocument/2006/relationships/image" Target="../media/image591.png"/><Relationship Id="rId15" Type="http://schemas.openxmlformats.org/officeDocument/2006/relationships/image" Target="../media/image600.png"/><Relationship Id="rId10" Type="http://schemas.openxmlformats.org/officeDocument/2006/relationships/image" Target="../media/image595.png"/><Relationship Id="rId4" Type="http://schemas.openxmlformats.org/officeDocument/2006/relationships/image" Target="../media/image590.png"/><Relationship Id="rId9" Type="http://schemas.openxmlformats.org/officeDocument/2006/relationships/image" Target="../media/image594.png"/><Relationship Id="rId14" Type="http://schemas.openxmlformats.org/officeDocument/2006/relationships/image" Target="../media/image5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.png"/><Relationship Id="rId13" Type="http://schemas.openxmlformats.org/officeDocument/2006/relationships/image" Target="../media/image613.png"/><Relationship Id="rId3" Type="http://schemas.openxmlformats.org/officeDocument/2006/relationships/image" Target="../media/image603.png"/><Relationship Id="rId7" Type="http://schemas.openxmlformats.org/officeDocument/2006/relationships/image" Target="../media/image607.png"/><Relationship Id="rId12" Type="http://schemas.openxmlformats.org/officeDocument/2006/relationships/image" Target="../media/image612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6.png"/><Relationship Id="rId11" Type="http://schemas.openxmlformats.org/officeDocument/2006/relationships/image" Target="../media/image611.png"/><Relationship Id="rId5" Type="http://schemas.openxmlformats.org/officeDocument/2006/relationships/image" Target="../media/image605.png"/><Relationship Id="rId15" Type="http://schemas.openxmlformats.org/officeDocument/2006/relationships/image" Target="../media/image615.png"/><Relationship Id="rId10" Type="http://schemas.openxmlformats.org/officeDocument/2006/relationships/image" Target="../media/image610.png"/><Relationship Id="rId4" Type="http://schemas.openxmlformats.org/officeDocument/2006/relationships/image" Target="../media/image604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625.png"/><Relationship Id="rId18" Type="http://schemas.openxmlformats.org/officeDocument/2006/relationships/image" Target="../media/image630.png"/><Relationship Id="rId3" Type="http://schemas.openxmlformats.org/officeDocument/2006/relationships/image" Target="../media/image617.png"/><Relationship Id="rId21" Type="http://schemas.openxmlformats.org/officeDocument/2006/relationships/image" Target="../media/image633.png"/><Relationship Id="rId7" Type="http://schemas.openxmlformats.org/officeDocument/2006/relationships/image" Target="../media/image621.png"/><Relationship Id="rId12" Type="http://schemas.openxmlformats.org/officeDocument/2006/relationships/image" Target="../media/image492.png"/><Relationship Id="rId17" Type="http://schemas.openxmlformats.org/officeDocument/2006/relationships/image" Target="../media/image629.png"/><Relationship Id="rId25" Type="http://schemas.openxmlformats.org/officeDocument/2006/relationships/image" Target="../media/image637.png"/><Relationship Id="rId2" Type="http://schemas.openxmlformats.org/officeDocument/2006/relationships/image" Target="../media/image616.png"/><Relationship Id="rId16" Type="http://schemas.openxmlformats.org/officeDocument/2006/relationships/image" Target="../media/image628.png"/><Relationship Id="rId20" Type="http://schemas.openxmlformats.org/officeDocument/2006/relationships/image" Target="../media/image6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0.png"/><Relationship Id="rId11" Type="http://schemas.openxmlformats.org/officeDocument/2006/relationships/image" Target="../media/image624.png"/><Relationship Id="rId24" Type="http://schemas.openxmlformats.org/officeDocument/2006/relationships/image" Target="../media/image636.png"/><Relationship Id="rId5" Type="http://schemas.openxmlformats.org/officeDocument/2006/relationships/image" Target="../media/image619.png"/><Relationship Id="rId15" Type="http://schemas.openxmlformats.org/officeDocument/2006/relationships/image" Target="../media/image627.png"/><Relationship Id="rId23" Type="http://schemas.openxmlformats.org/officeDocument/2006/relationships/image" Target="../media/image635.png"/><Relationship Id="rId10" Type="http://schemas.openxmlformats.org/officeDocument/2006/relationships/image" Target="../media/image623.png"/><Relationship Id="rId19" Type="http://schemas.openxmlformats.org/officeDocument/2006/relationships/image" Target="../media/image631.png"/><Relationship Id="rId4" Type="http://schemas.openxmlformats.org/officeDocument/2006/relationships/image" Target="../media/image618.png"/><Relationship Id="rId9" Type="http://schemas.openxmlformats.org/officeDocument/2006/relationships/image" Target="../media/image622.png"/><Relationship Id="rId14" Type="http://schemas.openxmlformats.org/officeDocument/2006/relationships/image" Target="../media/image626.png"/><Relationship Id="rId22" Type="http://schemas.openxmlformats.org/officeDocument/2006/relationships/image" Target="../media/image6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4.png"/><Relationship Id="rId13" Type="http://schemas.openxmlformats.org/officeDocument/2006/relationships/image" Target="../media/image649.png"/><Relationship Id="rId18" Type="http://schemas.openxmlformats.org/officeDocument/2006/relationships/image" Target="../media/image654.png"/><Relationship Id="rId26" Type="http://schemas.openxmlformats.org/officeDocument/2006/relationships/image" Target="../media/image662.png"/><Relationship Id="rId3" Type="http://schemas.openxmlformats.org/officeDocument/2006/relationships/image" Target="../media/image639.png"/><Relationship Id="rId21" Type="http://schemas.openxmlformats.org/officeDocument/2006/relationships/image" Target="../media/image657.png"/><Relationship Id="rId7" Type="http://schemas.openxmlformats.org/officeDocument/2006/relationships/image" Target="../media/image643.png"/><Relationship Id="rId12" Type="http://schemas.openxmlformats.org/officeDocument/2006/relationships/image" Target="../media/image648.png"/><Relationship Id="rId17" Type="http://schemas.openxmlformats.org/officeDocument/2006/relationships/image" Target="../media/image653.png"/><Relationship Id="rId25" Type="http://schemas.openxmlformats.org/officeDocument/2006/relationships/image" Target="../media/image661.png"/><Relationship Id="rId2" Type="http://schemas.openxmlformats.org/officeDocument/2006/relationships/image" Target="../media/image638.png"/><Relationship Id="rId16" Type="http://schemas.openxmlformats.org/officeDocument/2006/relationships/image" Target="../media/image652.png"/><Relationship Id="rId20" Type="http://schemas.openxmlformats.org/officeDocument/2006/relationships/image" Target="../media/image656.png"/><Relationship Id="rId29" Type="http://schemas.openxmlformats.org/officeDocument/2006/relationships/image" Target="../media/image6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2.png"/><Relationship Id="rId11" Type="http://schemas.openxmlformats.org/officeDocument/2006/relationships/image" Target="../media/image647.png"/><Relationship Id="rId24" Type="http://schemas.openxmlformats.org/officeDocument/2006/relationships/image" Target="../media/image660.png"/><Relationship Id="rId32" Type="http://schemas.openxmlformats.org/officeDocument/2006/relationships/image" Target="../media/image668.png"/><Relationship Id="rId5" Type="http://schemas.openxmlformats.org/officeDocument/2006/relationships/image" Target="../media/image641.png"/><Relationship Id="rId15" Type="http://schemas.openxmlformats.org/officeDocument/2006/relationships/image" Target="../media/image651.png"/><Relationship Id="rId23" Type="http://schemas.openxmlformats.org/officeDocument/2006/relationships/image" Target="../media/image659.png"/><Relationship Id="rId28" Type="http://schemas.openxmlformats.org/officeDocument/2006/relationships/image" Target="../media/image664.png"/><Relationship Id="rId10" Type="http://schemas.openxmlformats.org/officeDocument/2006/relationships/image" Target="../media/image646.png"/><Relationship Id="rId19" Type="http://schemas.openxmlformats.org/officeDocument/2006/relationships/image" Target="../media/image655.png"/><Relationship Id="rId31" Type="http://schemas.openxmlformats.org/officeDocument/2006/relationships/image" Target="../media/image667.png"/><Relationship Id="rId4" Type="http://schemas.openxmlformats.org/officeDocument/2006/relationships/image" Target="../media/image640.png"/><Relationship Id="rId9" Type="http://schemas.openxmlformats.org/officeDocument/2006/relationships/image" Target="../media/image645.png"/><Relationship Id="rId14" Type="http://schemas.openxmlformats.org/officeDocument/2006/relationships/image" Target="../media/image650.png"/><Relationship Id="rId22" Type="http://schemas.openxmlformats.org/officeDocument/2006/relationships/image" Target="../media/image658.png"/><Relationship Id="rId27" Type="http://schemas.openxmlformats.org/officeDocument/2006/relationships/image" Target="../media/image663.png"/><Relationship Id="rId30" Type="http://schemas.openxmlformats.org/officeDocument/2006/relationships/image" Target="../media/image6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1.png"/><Relationship Id="rId4" Type="http://schemas.openxmlformats.org/officeDocument/2006/relationships/image" Target="../media/image6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png"/><Relationship Id="rId13" Type="http://schemas.openxmlformats.org/officeDocument/2006/relationships/image" Target="../media/image682.png"/><Relationship Id="rId18" Type="http://schemas.openxmlformats.org/officeDocument/2006/relationships/image" Target="../media/image687.png"/><Relationship Id="rId3" Type="http://schemas.openxmlformats.org/officeDocument/2006/relationships/image" Target="../media/image673.png"/><Relationship Id="rId21" Type="http://schemas.openxmlformats.org/officeDocument/2006/relationships/image" Target="../media/image690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86.png"/><Relationship Id="rId2" Type="http://schemas.openxmlformats.org/officeDocument/2006/relationships/image" Target="../media/image672.png"/><Relationship Id="rId16" Type="http://schemas.openxmlformats.org/officeDocument/2006/relationships/image" Target="../media/image685.png"/><Relationship Id="rId20" Type="http://schemas.openxmlformats.org/officeDocument/2006/relationships/image" Target="../media/image6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5" Type="http://schemas.openxmlformats.org/officeDocument/2006/relationships/image" Target="../media/image27.png"/><Relationship Id="rId15" Type="http://schemas.openxmlformats.org/officeDocument/2006/relationships/image" Target="../media/image684.png"/><Relationship Id="rId10" Type="http://schemas.openxmlformats.org/officeDocument/2006/relationships/image" Target="../media/image679.png"/><Relationship Id="rId19" Type="http://schemas.openxmlformats.org/officeDocument/2006/relationships/image" Target="../media/image688.png"/><Relationship Id="rId4" Type="http://schemas.openxmlformats.org/officeDocument/2006/relationships/image" Target="../media/image674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Relationship Id="rId22" Type="http://schemas.openxmlformats.org/officeDocument/2006/relationships/image" Target="../media/image6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image" Target="../media/image702.png"/><Relationship Id="rId18" Type="http://schemas.openxmlformats.org/officeDocument/2006/relationships/image" Target="../media/image707.png"/><Relationship Id="rId26" Type="http://schemas.openxmlformats.org/officeDocument/2006/relationships/image" Target="../media/image715.png"/><Relationship Id="rId3" Type="http://schemas.openxmlformats.org/officeDocument/2006/relationships/image" Target="../media/image693.png"/><Relationship Id="rId21" Type="http://schemas.openxmlformats.org/officeDocument/2006/relationships/image" Target="../media/image710.png"/><Relationship Id="rId34" Type="http://schemas.openxmlformats.org/officeDocument/2006/relationships/image" Target="../media/image722.png"/><Relationship Id="rId7" Type="http://schemas.openxmlformats.org/officeDocument/2006/relationships/image" Target="../media/image696.png"/><Relationship Id="rId12" Type="http://schemas.openxmlformats.org/officeDocument/2006/relationships/image" Target="../media/image701.png"/><Relationship Id="rId17" Type="http://schemas.openxmlformats.org/officeDocument/2006/relationships/image" Target="../media/image706.png"/><Relationship Id="rId25" Type="http://schemas.openxmlformats.org/officeDocument/2006/relationships/image" Target="../media/image714.png"/><Relationship Id="rId33" Type="http://schemas.openxmlformats.org/officeDocument/2006/relationships/image" Target="../media/image721.png"/><Relationship Id="rId2" Type="http://schemas.openxmlformats.org/officeDocument/2006/relationships/image" Target="../media/image692.png"/><Relationship Id="rId16" Type="http://schemas.openxmlformats.org/officeDocument/2006/relationships/image" Target="../media/image705.png"/><Relationship Id="rId20" Type="http://schemas.openxmlformats.org/officeDocument/2006/relationships/image" Target="../media/image70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5.png"/><Relationship Id="rId11" Type="http://schemas.openxmlformats.org/officeDocument/2006/relationships/image" Target="../media/image700.png"/><Relationship Id="rId24" Type="http://schemas.openxmlformats.org/officeDocument/2006/relationships/image" Target="../media/image713.png"/><Relationship Id="rId32" Type="http://schemas.openxmlformats.org/officeDocument/2006/relationships/image" Target="../media/image720.png"/><Relationship Id="rId5" Type="http://schemas.openxmlformats.org/officeDocument/2006/relationships/image" Target="../media/image27.png"/><Relationship Id="rId15" Type="http://schemas.openxmlformats.org/officeDocument/2006/relationships/image" Target="../media/image704.png"/><Relationship Id="rId23" Type="http://schemas.openxmlformats.org/officeDocument/2006/relationships/image" Target="../media/image712.png"/><Relationship Id="rId28" Type="http://schemas.openxmlformats.org/officeDocument/2006/relationships/image" Target="../media/image717.png"/><Relationship Id="rId36" Type="http://schemas.openxmlformats.org/officeDocument/2006/relationships/image" Target="../media/image724.png"/><Relationship Id="rId10" Type="http://schemas.openxmlformats.org/officeDocument/2006/relationships/image" Target="../media/image699.png"/><Relationship Id="rId19" Type="http://schemas.openxmlformats.org/officeDocument/2006/relationships/image" Target="../media/image708.png"/><Relationship Id="rId31" Type="http://schemas.openxmlformats.org/officeDocument/2006/relationships/image" Target="../media/image719.png"/><Relationship Id="rId4" Type="http://schemas.openxmlformats.org/officeDocument/2006/relationships/image" Target="../media/image694.png"/><Relationship Id="rId9" Type="http://schemas.openxmlformats.org/officeDocument/2006/relationships/image" Target="../media/image698.png"/><Relationship Id="rId14" Type="http://schemas.openxmlformats.org/officeDocument/2006/relationships/image" Target="../media/image703.png"/><Relationship Id="rId22" Type="http://schemas.openxmlformats.org/officeDocument/2006/relationships/image" Target="../media/image711.png"/><Relationship Id="rId27" Type="http://schemas.openxmlformats.org/officeDocument/2006/relationships/image" Target="../media/image716.png"/><Relationship Id="rId30" Type="http://schemas.openxmlformats.org/officeDocument/2006/relationships/image" Target="../media/image718.png"/><Relationship Id="rId35" Type="http://schemas.openxmlformats.org/officeDocument/2006/relationships/image" Target="../media/image7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34.png"/><Relationship Id="rId18" Type="http://schemas.openxmlformats.org/officeDocument/2006/relationships/image" Target="../media/image738.png"/><Relationship Id="rId3" Type="http://schemas.openxmlformats.org/officeDocument/2006/relationships/image" Target="../media/image726.png"/><Relationship Id="rId21" Type="http://schemas.openxmlformats.org/officeDocument/2006/relationships/image" Target="../media/image741.png"/><Relationship Id="rId7" Type="http://schemas.openxmlformats.org/officeDocument/2006/relationships/image" Target="../media/image729.png"/><Relationship Id="rId12" Type="http://schemas.openxmlformats.org/officeDocument/2006/relationships/image" Target="../media/image733.png"/><Relationship Id="rId17" Type="http://schemas.openxmlformats.org/officeDocument/2006/relationships/image" Target="../media/image688.png"/><Relationship Id="rId2" Type="http://schemas.openxmlformats.org/officeDocument/2006/relationships/image" Target="../media/image725.png"/><Relationship Id="rId16" Type="http://schemas.openxmlformats.org/officeDocument/2006/relationships/image" Target="../media/image737.png"/><Relationship Id="rId20" Type="http://schemas.openxmlformats.org/officeDocument/2006/relationships/image" Target="../media/image7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8.png"/><Relationship Id="rId11" Type="http://schemas.openxmlformats.org/officeDocument/2006/relationships/image" Target="../media/image101.png"/><Relationship Id="rId5" Type="http://schemas.openxmlformats.org/officeDocument/2006/relationships/image" Target="../media/image27.png"/><Relationship Id="rId15" Type="http://schemas.openxmlformats.org/officeDocument/2006/relationships/image" Target="../media/image736.png"/><Relationship Id="rId10" Type="http://schemas.openxmlformats.org/officeDocument/2006/relationships/image" Target="../media/image732.png"/><Relationship Id="rId19" Type="http://schemas.openxmlformats.org/officeDocument/2006/relationships/image" Target="../media/image739.png"/><Relationship Id="rId4" Type="http://schemas.openxmlformats.org/officeDocument/2006/relationships/image" Target="../media/image727.png"/><Relationship Id="rId9" Type="http://schemas.openxmlformats.org/officeDocument/2006/relationships/image" Target="../media/image731.png"/><Relationship Id="rId14" Type="http://schemas.openxmlformats.org/officeDocument/2006/relationships/image" Target="../media/image7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13" Type="http://schemas.openxmlformats.org/officeDocument/2006/relationships/image" Target="../media/image752.png"/><Relationship Id="rId18" Type="http://schemas.openxmlformats.org/officeDocument/2006/relationships/image" Target="../media/image756.png"/><Relationship Id="rId26" Type="http://schemas.openxmlformats.org/officeDocument/2006/relationships/image" Target="../media/image764.png"/><Relationship Id="rId3" Type="http://schemas.openxmlformats.org/officeDocument/2006/relationships/image" Target="../media/image743.png"/><Relationship Id="rId21" Type="http://schemas.openxmlformats.org/officeDocument/2006/relationships/image" Target="../media/image759.png"/><Relationship Id="rId7" Type="http://schemas.openxmlformats.org/officeDocument/2006/relationships/image" Target="../media/image746.png"/><Relationship Id="rId12" Type="http://schemas.openxmlformats.org/officeDocument/2006/relationships/image" Target="../media/image751.png"/><Relationship Id="rId17" Type="http://schemas.openxmlformats.org/officeDocument/2006/relationships/image" Target="../media/image88.png"/><Relationship Id="rId25" Type="http://schemas.openxmlformats.org/officeDocument/2006/relationships/image" Target="../media/image763.png"/><Relationship Id="rId2" Type="http://schemas.openxmlformats.org/officeDocument/2006/relationships/image" Target="../media/image742.png"/><Relationship Id="rId16" Type="http://schemas.openxmlformats.org/officeDocument/2006/relationships/image" Target="../media/image755.png"/><Relationship Id="rId20" Type="http://schemas.openxmlformats.org/officeDocument/2006/relationships/image" Target="../media/image758.png"/><Relationship Id="rId29" Type="http://schemas.openxmlformats.org/officeDocument/2006/relationships/image" Target="../media/image7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5.png"/><Relationship Id="rId11" Type="http://schemas.openxmlformats.org/officeDocument/2006/relationships/image" Target="../media/image750.png"/><Relationship Id="rId24" Type="http://schemas.openxmlformats.org/officeDocument/2006/relationships/image" Target="../media/image762.png"/><Relationship Id="rId32" Type="http://schemas.openxmlformats.org/officeDocument/2006/relationships/image" Target="../media/image769.png"/><Relationship Id="rId5" Type="http://schemas.openxmlformats.org/officeDocument/2006/relationships/image" Target="../media/image27.png"/><Relationship Id="rId15" Type="http://schemas.openxmlformats.org/officeDocument/2006/relationships/image" Target="../media/image754.png"/><Relationship Id="rId23" Type="http://schemas.openxmlformats.org/officeDocument/2006/relationships/image" Target="../media/image761.png"/><Relationship Id="rId28" Type="http://schemas.openxmlformats.org/officeDocument/2006/relationships/image" Target="../media/image766.png"/><Relationship Id="rId10" Type="http://schemas.openxmlformats.org/officeDocument/2006/relationships/image" Target="../media/image749.png"/><Relationship Id="rId19" Type="http://schemas.openxmlformats.org/officeDocument/2006/relationships/image" Target="../media/image757.png"/><Relationship Id="rId31" Type="http://schemas.openxmlformats.org/officeDocument/2006/relationships/image" Target="../media/image451.png"/><Relationship Id="rId4" Type="http://schemas.openxmlformats.org/officeDocument/2006/relationships/image" Target="../media/image744.png"/><Relationship Id="rId9" Type="http://schemas.openxmlformats.org/officeDocument/2006/relationships/image" Target="../media/image748.png"/><Relationship Id="rId14" Type="http://schemas.openxmlformats.org/officeDocument/2006/relationships/image" Target="../media/image753.png"/><Relationship Id="rId22" Type="http://schemas.openxmlformats.org/officeDocument/2006/relationships/image" Target="../media/image760.png"/><Relationship Id="rId27" Type="http://schemas.openxmlformats.org/officeDocument/2006/relationships/image" Target="../media/image765.png"/><Relationship Id="rId30" Type="http://schemas.openxmlformats.org/officeDocument/2006/relationships/image" Target="../media/image7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13" Type="http://schemas.openxmlformats.org/officeDocument/2006/relationships/image" Target="../media/image778.png"/><Relationship Id="rId18" Type="http://schemas.openxmlformats.org/officeDocument/2006/relationships/image" Target="../media/image782.png"/><Relationship Id="rId3" Type="http://schemas.openxmlformats.org/officeDocument/2006/relationships/image" Target="../media/image771.png"/><Relationship Id="rId7" Type="http://schemas.openxmlformats.org/officeDocument/2006/relationships/image" Target="../media/image774.png"/><Relationship Id="rId12" Type="http://schemas.openxmlformats.org/officeDocument/2006/relationships/image" Target="../media/image777.png"/><Relationship Id="rId17" Type="http://schemas.openxmlformats.org/officeDocument/2006/relationships/image" Target="../media/image781.png"/><Relationship Id="rId2" Type="http://schemas.openxmlformats.org/officeDocument/2006/relationships/image" Target="../media/image770.png"/><Relationship Id="rId16" Type="http://schemas.openxmlformats.org/officeDocument/2006/relationships/image" Target="../media/image7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3.png"/><Relationship Id="rId11" Type="http://schemas.openxmlformats.org/officeDocument/2006/relationships/image" Target="../media/image91.png"/><Relationship Id="rId5" Type="http://schemas.openxmlformats.org/officeDocument/2006/relationships/image" Target="../media/image27.png"/><Relationship Id="rId15" Type="http://schemas.openxmlformats.org/officeDocument/2006/relationships/image" Target="../media/image761.png"/><Relationship Id="rId10" Type="http://schemas.openxmlformats.org/officeDocument/2006/relationships/image" Target="../media/image776.png"/><Relationship Id="rId4" Type="http://schemas.openxmlformats.org/officeDocument/2006/relationships/image" Target="../media/image772.png"/><Relationship Id="rId9" Type="http://schemas.openxmlformats.org/officeDocument/2006/relationships/image" Target="../media/image246.png"/><Relationship Id="rId14" Type="http://schemas.openxmlformats.org/officeDocument/2006/relationships/image" Target="../media/image7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8.png"/><Relationship Id="rId13" Type="http://schemas.openxmlformats.org/officeDocument/2006/relationships/image" Target="../media/image793.png"/><Relationship Id="rId18" Type="http://schemas.openxmlformats.org/officeDocument/2006/relationships/image" Target="../media/image797.png"/><Relationship Id="rId3" Type="http://schemas.openxmlformats.org/officeDocument/2006/relationships/image" Target="../media/image784.png"/><Relationship Id="rId21" Type="http://schemas.openxmlformats.org/officeDocument/2006/relationships/image" Target="../media/image800.png"/><Relationship Id="rId7" Type="http://schemas.openxmlformats.org/officeDocument/2006/relationships/image" Target="../media/image787.png"/><Relationship Id="rId12" Type="http://schemas.openxmlformats.org/officeDocument/2006/relationships/image" Target="../media/image792.png"/><Relationship Id="rId17" Type="http://schemas.openxmlformats.org/officeDocument/2006/relationships/image" Target="../media/image796.png"/><Relationship Id="rId2" Type="http://schemas.openxmlformats.org/officeDocument/2006/relationships/image" Target="../media/image783.png"/><Relationship Id="rId16" Type="http://schemas.openxmlformats.org/officeDocument/2006/relationships/image" Target="../media/image795.png"/><Relationship Id="rId20" Type="http://schemas.openxmlformats.org/officeDocument/2006/relationships/image" Target="../media/image7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6.png"/><Relationship Id="rId11" Type="http://schemas.openxmlformats.org/officeDocument/2006/relationships/image" Target="../media/image791.png"/><Relationship Id="rId5" Type="http://schemas.openxmlformats.org/officeDocument/2006/relationships/image" Target="../media/image27.png"/><Relationship Id="rId15" Type="http://schemas.openxmlformats.org/officeDocument/2006/relationships/image" Target="../media/image156.png"/><Relationship Id="rId23" Type="http://schemas.openxmlformats.org/officeDocument/2006/relationships/image" Target="../media/image802.png"/><Relationship Id="rId10" Type="http://schemas.openxmlformats.org/officeDocument/2006/relationships/image" Target="../media/image790.png"/><Relationship Id="rId19" Type="http://schemas.openxmlformats.org/officeDocument/2006/relationships/image" Target="../media/image798.png"/><Relationship Id="rId4" Type="http://schemas.openxmlformats.org/officeDocument/2006/relationships/image" Target="../media/image785.png"/><Relationship Id="rId9" Type="http://schemas.openxmlformats.org/officeDocument/2006/relationships/image" Target="../media/image789.png"/><Relationship Id="rId14" Type="http://schemas.openxmlformats.org/officeDocument/2006/relationships/image" Target="../media/image794.png"/><Relationship Id="rId22" Type="http://schemas.openxmlformats.org/officeDocument/2006/relationships/image" Target="../media/image8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101.png"/><Relationship Id="rId18" Type="http://schemas.openxmlformats.org/officeDocument/2006/relationships/image" Target="../media/image811.png"/><Relationship Id="rId26" Type="http://schemas.openxmlformats.org/officeDocument/2006/relationships/image" Target="../media/image817.png"/><Relationship Id="rId3" Type="http://schemas.openxmlformats.org/officeDocument/2006/relationships/image" Target="../media/image804.png"/><Relationship Id="rId21" Type="http://schemas.openxmlformats.org/officeDocument/2006/relationships/image" Target="../media/image813.png"/><Relationship Id="rId7" Type="http://schemas.openxmlformats.org/officeDocument/2006/relationships/image" Target="../media/image27.png"/><Relationship Id="rId12" Type="http://schemas.openxmlformats.org/officeDocument/2006/relationships/image" Target="../media/image732.png"/><Relationship Id="rId17" Type="http://schemas.openxmlformats.org/officeDocument/2006/relationships/image" Target="../media/image810.png"/><Relationship Id="rId25" Type="http://schemas.openxmlformats.org/officeDocument/2006/relationships/image" Target="../media/image816.png"/><Relationship Id="rId2" Type="http://schemas.openxmlformats.org/officeDocument/2006/relationships/image" Target="../media/image803.png"/><Relationship Id="rId16" Type="http://schemas.openxmlformats.org/officeDocument/2006/relationships/image" Target="../media/image735.png"/><Relationship Id="rId20" Type="http://schemas.openxmlformats.org/officeDocument/2006/relationships/image" Target="../media/image812.png"/><Relationship Id="rId29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7.png"/><Relationship Id="rId11" Type="http://schemas.openxmlformats.org/officeDocument/2006/relationships/image" Target="../media/image809.png"/><Relationship Id="rId24" Type="http://schemas.openxmlformats.org/officeDocument/2006/relationships/image" Target="../media/image815.png"/><Relationship Id="rId5" Type="http://schemas.openxmlformats.org/officeDocument/2006/relationships/image" Target="../media/image806.png"/><Relationship Id="rId15" Type="http://schemas.openxmlformats.org/officeDocument/2006/relationships/image" Target="../media/image731.png"/><Relationship Id="rId23" Type="http://schemas.openxmlformats.org/officeDocument/2006/relationships/image" Target="../media/image156.png"/><Relationship Id="rId28" Type="http://schemas.openxmlformats.org/officeDocument/2006/relationships/image" Target="../media/image819.png"/><Relationship Id="rId10" Type="http://schemas.openxmlformats.org/officeDocument/2006/relationships/image" Target="../media/image730.png"/><Relationship Id="rId19" Type="http://schemas.openxmlformats.org/officeDocument/2006/relationships/image" Target="../media/image688.png"/><Relationship Id="rId4" Type="http://schemas.openxmlformats.org/officeDocument/2006/relationships/image" Target="../media/image805.png"/><Relationship Id="rId9" Type="http://schemas.openxmlformats.org/officeDocument/2006/relationships/image" Target="../media/image808.png"/><Relationship Id="rId14" Type="http://schemas.openxmlformats.org/officeDocument/2006/relationships/image" Target="../media/image733.png"/><Relationship Id="rId22" Type="http://schemas.openxmlformats.org/officeDocument/2006/relationships/image" Target="../media/image814.png"/><Relationship Id="rId27" Type="http://schemas.openxmlformats.org/officeDocument/2006/relationships/image" Target="../media/image8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897" y="2800222"/>
            <a:ext cx="394334" cy="259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000" y="2948050"/>
            <a:ext cx="94970" cy="19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720" y="2798063"/>
            <a:ext cx="558952" cy="263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7635" y="2947669"/>
            <a:ext cx="94914" cy="2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302" y="2780410"/>
            <a:ext cx="2455545" cy="281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897" y="3220465"/>
            <a:ext cx="2527160" cy="349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183" y="3986910"/>
            <a:ext cx="27470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140022" cy="38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90" y="1547367"/>
            <a:ext cx="3302939" cy="274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4871" y="1699337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11650" y="1628520"/>
            <a:ext cx="301878" cy="1934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50359" y="1699337"/>
            <a:ext cx="102367" cy="26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614" y="1628520"/>
            <a:ext cx="143637" cy="193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6495" y="1699337"/>
            <a:ext cx="102367" cy="262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8734" y="1544065"/>
            <a:ext cx="4608068" cy="3571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3005" y="2019045"/>
            <a:ext cx="8935516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779" y="2486151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3005" y="2395473"/>
            <a:ext cx="9845217" cy="252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3899" y="2706369"/>
            <a:ext cx="2767215" cy="251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8779" y="3168903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3899" y="3075177"/>
            <a:ext cx="5571502" cy="2556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5848" y="3186920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61226" y="3075177"/>
            <a:ext cx="2871597" cy="2543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5233593" cy="38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12416"/>
            <a:ext cx="1850402" cy="344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6030290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423" y="2651632"/>
            <a:ext cx="10342029" cy="251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0440"/>
            <a:ext cx="10427411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4991" y="3334384"/>
            <a:ext cx="1819681" cy="251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993" y="3884548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6851" y="3752341"/>
            <a:ext cx="2963049" cy="2781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321175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7150" y="4230496"/>
            <a:ext cx="3634130" cy="252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694554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529" y="4603876"/>
            <a:ext cx="3622243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5067934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4977891"/>
            <a:ext cx="1319479" cy="1943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5397753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8592" y="5325490"/>
            <a:ext cx="153115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3487" y="5696457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8592" y="5623686"/>
            <a:ext cx="2316518" cy="155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B5E46FF-0AFC-430A-843C-33FEEEF6BFE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70716" y="3276091"/>
            <a:ext cx="6295224" cy="31762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6710984" cy="389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29" y="1931669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787" y="1802764"/>
            <a:ext cx="642094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240" y="2368168"/>
            <a:ext cx="33705" cy="3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466" y="2274442"/>
            <a:ext cx="8808839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240" y="2741548"/>
            <a:ext cx="33705" cy="337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466" y="2650870"/>
            <a:ext cx="2253754" cy="194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2667" y="2759565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8045" y="2650870"/>
            <a:ext cx="5131181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29" y="3199637"/>
            <a:ext cx="47129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787" y="3070732"/>
            <a:ext cx="2893898" cy="2745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61485" y="3222702"/>
            <a:ext cx="102367" cy="262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09948" y="3070732"/>
            <a:ext cx="3472560" cy="3538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240" y="3636136"/>
            <a:ext cx="33705" cy="337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6319" y="3542410"/>
            <a:ext cx="7118858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240" y="4009516"/>
            <a:ext cx="33705" cy="337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8984" y="3918838"/>
            <a:ext cx="7175563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240" y="4382896"/>
            <a:ext cx="33705" cy="337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7087" y="4292219"/>
            <a:ext cx="9019862" cy="252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053" y="575309"/>
            <a:ext cx="103216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1926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0776" y="575309"/>
            <a:ext cx="5043932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29" y="1931669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787" y="1802764"/>
            <a:ext cx="4293438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240" y="2368168"/>
            <a:ext cx="33705" cy="33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087" y="2274442"/>
            <a:ext cx="698461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24" y="2697987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29" y="2625216"/>
            <a:ext cx="435965" cy="1559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3672" y="2712197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4189" y="2625216"/>
            <a:ext cx="4127500" cy="2021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24" y="2996691"/>
            <a:ext cx="26873" cy="269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29" y="2921507"/>
            <a:ext cx="3448278" cy="2045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00396" y="3010901"/>
            <a:ext cx="55358" cy="223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75580" y="2971164"/>
            <a:ext cx="191621" cy="1087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6909" y="3010901"/>
            <a:ext cx="55358" cy="223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5870" y="2971164"/>
            <a:ext cx="348614" cy="1549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2044" y="3010901"/>
            <a:ext cx="55358" cy="223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8625" y="2924428"/>
            <a:ext cx="1034669" cy="2016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24" y="3295395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2946" y="3222624"/>
            <a:ext cx="1796986" cy="2021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24" y="3594100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29" y="3521836"/>
            <a:ext cx="1284833" cy="2016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42539" y="3608309"/>
            <a:ext cx="55358" cy="223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25344" y="3521328"/>
            <a:ext cx="1005332" cy="1559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6584" y="3608309"/>
            <a:ext cx="55358" cy="223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9990" y="3521836"/>
            <a:ext cx="673735" cy="1554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24" y="3892803"/>
            <a:ext cx="26873" cy="269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2946" y="3820032"/>
            <a:ext cx="2868612" cy="2011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10609" y="3907013"/>
            <a:ext cx="55358" cy="223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91253" y="3820540"/>
            <a:ext cx="161798" cy="152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78959" y="3907013"/>
            <a:ext cx="55358" cy="223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52365" y="3820540"/>
            <a:ext cx="433197" cy="1554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6264" y="3907013"/>
            <a:ext cx="55358" cy="2236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89067" y="3817619"/>
            <a:ext cx="2436749" cy="2045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424" y="4191507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8529" y="4119244"/>
            <a:ext cx="961745" cy="20065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20976" y="4205717"/>
            <a:ext cx="55358" cy="223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97557" y="4118736"/>
            <a:ext cx="3012821" cy="2021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4240" y="4532248"/>
            <a:ext cx="33705" cy="337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38466" y="4441570"/>
            <a:ext cx="932446" cy="19494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3424" y="4862067"/>
            <a:ext cx="26873" cy="269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2946" y="4786883"/>
            <a:ext cx="2607500" cy="2045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3424" y="5160771"/>
            <a:ext cx="26873" cy="2692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2946" y="5085588"/>
            <a:ext cx="3038792" cy="20459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8929" y="5587745"/>
            <a:ext cx="47129" cy="4711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6787" y="5473064"/>
            <a:ext cx="619836" cy="2603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84630" y="5610810"/>
            <a:ext cx="102367" cy="262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34617" y="5458840"/>
            <a:ext cx="4283329" cy="35388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4240" y="6024270"/>
            <a:ext cx="33705" cy="3369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0000" y="5933592"/>
            <a:ext cx="7234723" cy="2526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4240" y="6397650"/>
            <a:ext cx="33705" cy="3369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7087" y="6306972"/>
            <a:ext cx="955382" cy="19494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72258" y="6303936"/>
            <a:ext cx="4188587" cy="25566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88517"/>
            <a:ext cx="2879648" cy="441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77166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3828" y="2321305"/>
            <a:ext cx="6783184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47813" y="2476704"/>
            <a:ext cx="102367" cy="26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96276" y="2324734"/>
            <a:ext cx="3251327" cy="2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2144" y="2844037"/>
            <a:ext cx="6330429" cy="357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1287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322192"/>
            <a:ext cx="644855" cy="1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786250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702" y="3695572"/>
            <a:ext cx="747026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159630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4076319"/>
            <a:ext cx="889406" cy="2087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533010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4442332"/>
            <a:ext cx="507695" cy="1949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993" y="4990972"/>
            <a:ext cx="47129" cy="472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1514" y="4862194"/>
            <a:ext cx="2189683" cy="274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542759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5344286"/>
            <a:ext cx="1058875" cy="1875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800966"/>
            <a:ext cx="33705" cy="336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7150" y="5710300"/>
            <a:ext cx="9377197" cy="2526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376C03-1F47-4065-9A3F-A5BD65A9EAB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68998" y="2731248"/>
            <a:ext cx="3251327" cy="2280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2222563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44" y="1800097"/>
            <a:ext cx="8220189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4688408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826892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110" y="2694685"/>
            <a:ext cx="5511647" cy="3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172840"/>
            <a:ext cx="3922471" cy="252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594861"/>
            <a:ext cx="26873" cy="26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9486" y="3519677"/>
            <a:ext cx="8061325" cy="2044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935602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2972" y="3855338"/>
            <a:ext cx="600468" cy="1845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8460" y="3953619"/>
            <a:ext cx="69197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2473" y="3844925"/>
            <a:ext cx="3039364" cy="252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266945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486" y="4191761"/>
            <a:ext cx="7387717" cy="2044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7150" y="4524375"/>
            <a:ext cx="464464" cy="1875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8919" y="4625702"/>
            <a:ext cx="69197" cy="279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22933" y="4517008"/>
            <a:ext cx="3065271" cy="252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486" y="4862321"/>
            <a:ext cx="7808340" cy="2044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592" y="5161025"/>
            <a:ext cx="7182650" cy="2044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5576950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8529" y="5486272"/>
            <a:ext cx="1929841" cy="2526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5676" y="5594967"/>
            <a:ext cx="69197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99689" y="5486272"/>
            <a:ext cx="2763266" cy="2526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3655" y="5594967"/>
            <a:ext cx="69197" cy="279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80176" y="5493638"/>
            <a:ext cx="643508" cy="2256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9486" y="5833084"/>
            <a:ext cx="7808340" cy="2045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38592" y="6130264"/>
            <a:ext cx="7182650" cy="20453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487" y="6504202"/>
            <a:ext cx="26873" cy="268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8592" y="6431394"/>
            <a:ext cx="4056291" cy="2021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426890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3155899" cy="303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5204"/>
            <a:ext cx="6867982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9531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544" y="2278252"/>
            <a:ext cx="1736852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2648584"/>
            <a:ext cx="10078415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020440"/>
            <a:ext cx="10630814" cy="2543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393820"/>
            <a:ext cx="5126939" cy="254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767200"/>
            <a:ext cx="4326331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192269"/>
            <a:ext cx="26873" cy="26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3010" y="4125340"/>
            <a:ext cx="2522601" cy="1962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489450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3010" y="4416678"/>
            <a:ext cx="740791" cy="1559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0345" y="4767579"/>
            <a:ext cx="23571" cy="236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6050" y="4701920"/>
            <a:ext cx="4059809" cy="138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050281"/>
            <a:ext cx="26873" cy="26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978019"/>
            <a:ext cx="749592" cy="1554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0345" y="5326888"/>
            <a:ext cx="23571" cy="236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16811" y="5261228"/>
            <a:ext cx="3597655" cy="17805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5537326"/>
            <a:ext cx="1039152" cy="200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0345" y="5886221"/>
            <a:ext cx="23571" cy="235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5447" y="5829947"/>
            <a:ext cx="485647" cy="12919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28114" y="5822682"/>
            <a:ext cx="972550" cy="17595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0345" y="6146825"/>
            <a:ext cx="23571" cy="235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24050" y="6083731"/>
            <a:ext cx="3314446" cy="17639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0345" y="6408953"/>
            <a:ext cx="23571" cy="235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21383" y="6345859"/>
            <a:ext cx="1707007" cy="1763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2432" y="6345859"/>
            <a:ext cx="1069213" cy="1763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5432" y="6345415"/>
            <a:ext cx="2068194" cy="1768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D031FC1-5B8A-474A-97CE-9152AB5DB0E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029181" y="3386200"/>
            <a:ext cx="4087763" cy="27188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053" y="575309"/>
            <a:ext cx="358054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488259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5204"/>
            <a:ext cx="5635447" cy="254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1767" y="2278887"/>
            <a:ext cx="1489582" cy="251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36533" y="2278252"/>
            <a:ext cx="751967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2648584"/>
            <a:ext cx="5961583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020440"/>
            <a:ext cx="8365871" cy="255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702" y="3393820"/>
            <a:ext cx="8199386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702" y="3767200"/>
            <a:ext cx="1616849" cy="1979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0119" y="3770883"/>
            <a:ext cx="1489583" cy="251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08475" y="3770248"/>
            <a:ext cx="1115822" cy="194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192269"/>
            <a:ext cx="26873" cy="269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117085"/>
            <a:ext cx="2924086" cy="2044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489450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4414265"/>
            <a:ext cx="2630208" cy="2044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40345" y="4767579"/>
            <a:ext cx="23571" cy="2362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13763" y="4704079"/>
            <a:ext cx="1383157" cy="1767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52927" y="4704079"/>
            <a:ext cx="1865757" cy="1767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1897" y="4704079"/>
            <a:ext cx="302640" cy="1363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51628" y="4711319"/>
            <a:ext cx="667385" cy="1695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0345" y="5028183"/>
            <a:ext cx="23571" cy="236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13763" y="4964683"/>
            <a:ext cx="4062349" cy="1767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7CCB5C-9F5B-4CFE-A3C6-7100586B366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216527" y="3721610"/>
            <a:ext cx="4880675" cy="25740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264711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3790454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9426829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9000947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0440"/>
            <a:ext cx="1483817" cy="197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6764" y="3132183"/>
            <a:ext cx="69197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9092" y="3023488"/>
            <a:ext cx="3902963" cy="1949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393820"/>
            <a:ext cx="4317898" cy="254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818889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5143" y="3754373"/>
            <a:ext cx="455447" cy="1938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1292" y="3833099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6348" y="3746119"/>
            <a:ext cx="2421381" cy="2020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117594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045330"/>
            <a:ext cx="277406" cy="1554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5175" y="4131804"/>
            <a:ext cx="55358" cy="223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17980" y="4044822"/>
            <a:ext cx="1176020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414773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342002"/>
            <a:ext cx="1816011" cy="2020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713477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592" y="4640706"/>
            <a:ext cx="435902" cy="1559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93672" y="4727687"/>
            <a:ext cx="55358" cy="223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4317" y="4640706"/>
            <a:ext cx="2609849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5054219"/>
            <a:ext cx="33705" cy="336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9047" y="4963540"/>
            <a:ext cx="3535044" cy="25260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592" y="5310377"/>
            <a:ext cx="3561118" cy="1814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5684265"/>
            <a:ext cx="26873" cy="269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31315" y="5611494"/>
            <a:ext cx="2126674" cy="2010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25316" y="5611494"/>
            <a:ext cx="1096899" cy="2020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4303" y="6024994"/>
            <a:ext cx="33705" cy="3369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8529" y="5931280"/>
            <a:ext cx="4317187" cy="25566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6354851"/>
            <a:ext cx="26873" cy="268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3010" y="6282042"/>
            <a:ext cx="1949577" cy="17296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3487" y="6653555"/>
            <a:ext cx="26873" cy="2687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9486" y="6586613"/>
            <a:ext cx="1081277" cy="1500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CA54C0-CCB3-4D42-A85E-0A0331C8036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70682" y="3155536"/>
            <a:ext cx="4435468" cy="3115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88517"/>
            <a:ext cx="4659045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7435418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9605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8068" y="1803526"/>
            <a:ext cx="2529078" cy="274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5204"/>
            <a:ext cx="8274684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92" y="2634233"/>
            <a:ext cx="1273340" cy="1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879" y="2631820"/>
            <a:ext cx="895857" cy="1805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8592" y="2932937"/>
            <a:ext cx="1357033" cy="19380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487" y="3296157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9486" y="3223386"/>
            <a:ext cx="1952879" cy="201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3487" y="3594861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5143" y="3522090"/>
            <a:ext cx="2172106" cy="2020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3935602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047" y="3844925"/>
            <a:ext cx="3198241" cy="2526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3487" y="4266945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5455" y="4194175"/>
            <a:ext cx="3114674" cy="2020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3487" y="4564125"/>
            <a:ext cx="26873" cy="269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3619" y="4488941"/>
            <a:ext cx="2745765" cy="2044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0345" y="4842255"/>
            <a:ext cx="23571" cy="236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25447" y="4776596"/>
            <a:ext cx="1581404" cy="1780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40345" y="5102859"/>
            <a:ext cx="23571" cy="2362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5447" y="5039359"/>
            <a:ext cx="1878964" cy="1767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7E6862-038C-4820-BEDC-58C4C29BDCA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71877" y="2698748"/>
            <a:ext cx="5097635" cy="3276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7024" y="521867"/>
            <a:ext cx="415648" cy="117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2758" y="513307"/>
            <a:ext cx="658495" cy="126364"/>
          </a:xfrm>
          <a:custGeom>
            <a:avLst/>
            <a:gdLst/>
            <a:ahLst/>
            <a:cxnLst/>
            <a:rect l="l" t="t" r="r" b="b"/>
            <a:pathLst>
              <a:path w="658494" h="126365">
                <a:moveTo>
                  <a:pt x="29074" y="8559"/>
                </a:moveTo>
                <a:lnTo>
                  <a:pt x="0" y="8559"/>
                </a:lnTo>
                <a:lnTo>
                  <a:pt x="0" y="124336"/>
                </a:lnTo>
                <a:lnTo>
                  <a:pt x="18709" y="124336"/>
                </a:lnTo>
                <a:lnTo>
                  <a:pt x="18709" y="33476"/>
                </a:lnTo>
                <a:lnTo>
                  <a:pt x="38764" y="33476"/>
                </a:lnTo>
                <a:lnTo>
                  <a:pt x="29074" y="8559"/>
                </a:lnTo>
                <a:close/>
              </a:path>
              <a:path w="658494" h="126365">
                <a:moveTo>
                  <a:pt x="38764" y="33476"/>
                </a:moveTo>
                <a:lnTo>
                  <a:pt x="18963" y="33476"/>
                </a:lnTo>
                <a:lnTo>
                  <a:pt x="55876" y="124336"/>
                </a:lnTo>
                <a:lnTo>
                  <a:pt x="69276" y="124336"/>
                </a:lnTo>
                <a:lnTo>
                  <a:pt x="81194" y="94384"/>
                </a:lnTo>
                <a:lnTo>
                  <a:pt x="62449" y="94384"/>
                </a:lnTo>
                <a:lnTo>
                  <a:pt x="38764" y="33476"/>
                </a:lnTo>
                <a:close/>
              </a:path>
              <a:path w="658494" h="126365">
                <a:moveTo>
                  <a:pt x="126162" y="33476"/>
                </a:moveTo>
                <a:lnTo>
                  <a:pt x="105936" y="33476"/>
                </a:lnTo>
                <a:lnTo>
                  <a:pt x="105936" y="124336"/>
                </a:lnTo>
                <a:lnTo>
                  <a:pt x="126162" y="124336"/>
                </a:lnTo>
                <a:lnTo>
                  <a:pt x="126162" y="33476"/>
                </a:lnTo>
                <a:close/>
              </a:path>
              <a:path w="658494" h="126365">
                <a:moveTo>
                  <a:pt x="126162" y="8559"/>
                </a:moveTo>
                <a:lnTo>
                  <a:pt x="98350" y="8559"/>
                </a:lnTo>
                <a:lnTo>
                  <a:pt x="62956" y="94384"/>
                </a:lnTo>
                <a:lnTo>
                  <a:pt x="81194" y="94384"/>
                </a:lnTo>
                <a:lnTo>
                  <a:pt x="105430" y="33476"/>
                </a:lnTo>
                <a:lnTo>
                  <a:pt x="126162" y="33476"/>
                </a:lnTo>
                <a:lnTo>
                  <a:pt x="126162" y="8559"/>
                </a:lnTo>
                <a:close/>
              </a:path>
              <a:path w="658494" h="126365">
                <a:moveTo>
                  <a:pt x="158525" y="5790"/>
                </a:moveTo>
                <a:lnTo>
                  <a:pt x="151698" y="5790"/>
                </a:lnTo>
                <a:lnTo>
                  <a:pt x="148917" y="7047"/>
                </a:lnTo>
                <a:lnTo>
                  <a:pt x="144112" y="11325"/>
                </a:lnTo>
                <a:lnTo>
                  <a:pt x="143100" y="14094"/>
                </a:lnTo>
                <a:lnTo>
                  <a:pt x="143100" y="20386"/>
                </a:lnTo>
                <a:lnTo>
                  <a:pt x="144112" y="23155"/>
                </a:lnTo>
                <a:lnTo>
                  <a:pt x="146388" y="25168"/>
                </a:lnTo>
                <a:lnTo>
                  <a:pt x="148663" y="27434"/>
                </a:lnTo>
                <a:lnTo>
                  <a:pt x="151698" y="28442"/>
                </a:lnTo>
                <a:lnTo>
                  <a:pt x="158271" y="28442"/>
                </a:lnTo>
                <a:lnTo>
                  <a:pt x="161050" y="27434"/>
                </a:lnTo>
                <a:lnTo>
                  <a:pt x="165854" y="23155"/>
                </a:lnTo>
                <a:lnTo>
                  <a:pt x="166867" y="20386"/>
                </a:lnTo>
                <a:lnTo>
                  <a:pt x="166867" y="14094"/>
                </a:lnTo>
                <a:lnTo>
                  <a:pt x="165854" y="11577"/>
                </a:lnTo>
                <a:lnTo>
                  <a:pt x="161304" y="7047"/>
                </a:lnTo>
                <a:lnTo>
                  <a:pt x="158525" y="5790"/>
                </a:lnTo>
                <a:close/>
              </a:path>
              <a:path w="658494" h="126365">
                <a:moveTo>
                  <a:pt x="164592" y="41277"/>
                </a:moveTo>
                <a:lnTo>
                  <a:pt x="145122" y="41277"/>
                </a:lnTo>
                <a:lnTo>
                  <a:pt x="145122" y="124336"/>
                </a:lnTo>
                <a:lnTo>
                  <a:pt x="164592" y="124336"/>
                </a:lnTo>
                <a:lnTo>
                  <a:pt x="164592" y="41277"/>
                </a:lnTo>
                <a:close/>
              </a:path>
              <a:path w="658494" h="126365">
                <a:moveTo>
                  <a:pt x="227292" y="39264"/>
                </a:moveTo>
                <a:lnTo>
                  <a:pt x="190128" y="52099"/>
                </a:lnTo>
                <a:lnTo>
                  <a:pt x="178497" y="85323"/>
                </a:lnTo>
                <a:lnTo>
                  <a:pt x="179208" y="93853"/>
                </a:lnTo>
                <a:lnTo>
                  <a:pt x="203211" y="123485"/>
                </a:lnTo>
                <a:lnTo>
                  <a:pt x="224763" y="126349"/>
                </a:lnTo>
                <a:lnTo>
                  <a:pt x="229064" y="126097"/>
                </a:lnTo>
                <a:lnTo>
                  <a:pt x="237153" y="124084"/>
                </a:lnTo>
                <a:lnTo>
                  <a:pt x="240691" y="122824"/>
                </a:lnTo>
                <a:lnTo>
                  <a:pt x="243726" y="121063"/>
                </a:lnTo>
                <a:lnTo>
                  <a:pt x="243726" y="110241"/>
                </a:lnTo>
                <a:lnTo>
                  <a:pt x="216421" y="110241"/>
                </a:lnTo>
                <a:lnTo>
                  <a:pt x="210354" y="107975"/>
                </a:lnTo>
                <a:lnTo>
                  <a:pt x="201252" y="98411"/>
                </a:lnTo>
                <a:lnTo>
                  <a:pt x="198723" y="91867"/>
                </a:lnTo>
                <a:lnTo>
                  <a:pt x="198723" y="75003"/>
                </a:lnTo>
                <a:lnTo>
                  <a:pt x="201252" y="68207"/>
                </a:lnTo>
                <a:lnTo>
                  <a:pt x="210860" y="58141"/>
                </a:lnTo>
                <a:lnTo>
                  <a:pt x="216927" y="55624"/>
                </a:lnTo>
                <a:lnTo>
                  <a:pt x="243726" y="55624"/>
                </a:lnTo>
                <a:lnTo>
                  <a:pt x="243726" y="43794"/>
                </a:lnTo>
                <a:lnTo>
                  <a:pt x="241451" y="42537"/>
                </a:lnTo>
                <a:lnTo>
                  <a:pt x="238669" y="41529"/>
                </a:lnTo>
                <a:lnTo>
                  <a:pt x="234877" y="40524"/>
                </a:lnTo>
                <a:lnTo>
                  <a:pt x="231086" y="39768"/>
                </a:lnTo>
                <a:lnTo>
                  <a:pt x="227292" y="39264"/>
                </a:lnTo>
                <a:close/>
              </a:path>
              <a:path w="658494" h="126365">
                <a:moveTo>
                  <a:pt x="243726" y="102941"/>
                </a:moveTo>
                <a:lnTo>
                  <a:pt x="237659" y="106967"/>
                </a:lnTo>
                <a:lnTo>
                  <a:pt x="230580" y="109485"/>
                </a:lnTo>
                <a:lnTo>
                  <a:pt x="227292" y="110241"/>
                </a:lnTo>
                <a:lnTo>
                  <a:pt x="243726" y="110241"/>
                </a:lnTo>
                <a:lnTo>
                  <a:pt x="243726" y="102941"/>
                </a:lnTo>
                <a:close/>
              </a:path>
              <a:path w="658494" h="126365">
                <a:moveTo>
                  <a:pt x="243726" y="55624"/>
                </a:moveTo>
                <a:lnTo>
                  <a:pt x="228051" y="55624"/>
                </a:lnTo>
                <a:lnTo>
                  <a:pt x="231339" y="56380"/>
                </a:lnTo>
                <a:lnTo>
                  <a:pt x="234371" y="57637"/>
                </a:lnTo>
                <a:lnTo>
                  <a:pt x="237659" y="58645"/>
                </a:lnTo>
                <a:lnTo>
                  <a:pt x="240691" y="60406"/>
                </a:lnTo>
                <a:lnTo>
                  <a:pt x="243726" y="62672"/>
                </a:lnTo>
                <a:lnTo>
                  <a:pt x="243726" y="55624"/>
                </a:lnTo>
                <a:close/>
              </a:path>
              <a:path w="658494" h="126365">
                <a:moveTo>
                  <a:pt x="278111" y="41277"/>
                </a:moveTo>
                <a:lnTo>
                  <a:pt x="258645" y="41277"/>
                </a:lnTo>
                <a:lnTo>
                  <a:pt x="258645" y="124336"/>
                </a:lnTo>
                <a:lnTo>
                  <a:pt x="278111" y="124336"/>
                </a:lnTo>
                <a:lnTo>
                  <a:pt x="278111" y="73998"/>
                </a:lnTo>
                <a:lnTo>
                  <a:pt x="279880" y="67955"/>
                </a:lnTo>
                <a:lnTo>
                  <a:pt x="283168" y="63677"/>
                </a:lnTo>
                <a:lnTo>
                  <a:pt x="286453" y="59650"/>
                </a:lnTo>
                <a:lnTo>
                  <a:pt x="290501" y="57637"/>
                </a:lnTo>
                <a:lnTo>
                  <a:pt x="307186" y="57637"/>
                </a:lnTo>
                <a:lnTo>
                  <a:pt x="307186" y="54364"/>
                </a:lnTo>
                <a:lnTo>
                  <a:pt x="278111" y="54364"/>
                </a:lnTo>
                <a:lnTo>
                  <a:pt x="278111" y="41277"/>
                </a:lnTo>
                <a:close/>
              </a:path>
              <a:path w="658494" h="126365">
                <a:moveTo>
                  <a:pt x="307186" y="57637"/>
                </a:moveTo>
                <a:lnTo>
                  <a:pt x="298337" y="57637"/>
                </a:lnTo>
                <a:lnTo>
                  <a:pt x="300612" y="58141"/>
                </a:lnTo>
                <a:lnTo>
                  <a:pt x="302635" y="58645"/>
                </a:lnTo>
                <a:lnTo>
                  <a:pt x="304657" y="59398"/>
                </a:lnTo>
                <a:lnTo>
                  <a:pt x="306176" y="60154"/>
                </a:lnTo>
                <a:lnTo>
                  <a:pt x="307186" y="60910"/>
                </a:lnTo>
                <a:lnTo>
                  <a:pt x="307186" y="57637"/>
                </a:lnTo>
                <a:close/>
              </a:path>
              <a:path w="658494" h="126365">
                <a:moveTo>
                  <a:pt x="302635" y="40020"/>
                </a:moveTo>
                <a:lnTo>
                  <a:pt x="294546" y="40020"/>
                </a:lnTo>
                <a:lnTo>
                  <a:pt x="290248" y="41277"/>
                </a:lnTo>
                <a:lnTo>
                  <a:pt x="286707" y="43794"/>
                </a:lnTo>
                <a:lnTo>
                  <a:pt x="282915" y="46311"/>
                </a:lnTo>
                <a:lnTo>
                  <a:pt x="280387" y="49834"/>
                </a:lnTo>
                <a:lnTo>
                  <a:pt x="278617" y="54364"/>
                </a:lnTo>
                <a:lnTo>
                  <a:pt x="307186" y="54364"/>
                </a:lnTo>
                <a:lnTo>
                  <a:pt x="307186" y="41025"/>
                </a:lnTo>
                <a:lnTo>
                  <a:pt x="305163" y="40524"/>
                </a:lnTo>
                <a:lnTo>
                  <a:pt x="302635" y="40020"/>
                </a:lnTo>
                <a:close/>
              </a:path>
              <a:path w="658494" h="126365">
                <a:moveTo>
                  <a:pt x="352442" y="39264"/>
                </a:moveTo>
                <a:lnTo>
                  <a:pt x="314704" y="57908"/>
                </a:lnTo>
                <a:lnTo>
                  <a:pt x="308198" y="84063"/>
                </a:lnTo>
                <a:lnTo>
                  <a:pt x="308909" y="93361"/>
                </a:lnTo>
                <a:lnTo>
                  <a:pt x="333006" y="123517"/>
                </a:lnTo>
                <a:lnTo>
                  <a:pt x="350419" y="126349"/>
                </a:lnTo>
                <a:lnTo>
                  <a:pt x="359948" y="125633"/>
                </a:lnTo>
                <a:lnTo>
                  <a:pt x="368434" y="123454"/>
                </a:lnTo>
                <a:lnTo>
                  <a:pt x="375877" y="119765"/>
                </a:lnTo>
                <a:lnTo>
                  <a:pt x="382276" y="114519"/>
                </a:lnTo>
                <a:lnTo>
                  <a:pt x="385638" y="110241"/>
                </a:lnTo>
                <a:lnTo>
                  <a:pt x="344099" y="110241"/>
                </a:lnTo>
                <a:lnTo>
                  <a:pt x="338536" y="107975"/>
                </a:lnTo>
                <a:lnTo>
                  <a:pt x="334491" y="103445"/>
                </a:lnTo>
                <a:lnTo>
                  <a:pt x="330700" y="98663"/>
                </a:lnTo>
                <a:lnTo>
                  <a:pt x="328677" y="92119"/>
                </a:lnTo>
                <a:lnTo>
                  <a:pt x="328754" y="74244"/>
                </a:lnTo>
                <a:lnTo>
                  <a:pt x="330700" y="67706"/>
                </a:lnTo>
                <a:lnTo>
                  <a:pt x="334744" y="62924"/>
                </a:lnTo>
                <a:lnTo>
                  <a:pt x="338536" y="58141"/>
                </a:lnTo>
                <a:lnTo>
                  <a:pt x="344099" y="55876"/>
                </a:lnTo>
                <a:lnTo>
                  <a:pt x="386718" y="55876"/>
                </a:lnTo>
                <a:lnTo>
                  <a:pt x="383035" y="51094"/>
                </a:lnTo>
                <a:lnTo>
                  <a:pt x="376975" y="45953"/>
                </a:lnTo>
                <a:lnTo>
                  <a:pt x="369825" y="42252"/>
                </a:lnTo>
                <a:lnTo>
                  <a:pt x="361631" y="40015"/>
                </a:lnTo>
                <a:lnTo>
                  <a:pt x="352442" y="39264"/>
                </a:lnTo>
                <a:close/>
              </a:path>
              <a:path w="658494" h="126365">
                <a:moveTo>
                  <a:pt x="386718" y="55876"/>
                </a:moveTo>
                <a:lnTo>
                  <a:pt x="358511" y="55876"/>
                </a:lnTo>
                <a:lnTo>
                  <a:pt x="363819" y="58141"/>
                </a:lnTo>
                <a:lnTo>
                  <a:pt x="367613" y="62672"/>
                </a:lnTo>
                <a:lnTo>
                  <a:pt x="371658" y="67202"/>
                </a:lnTo>
                <a:lnTo>
                  <a:pt x="373427" y="73998"/>
                </a:lnTo>
                <a:lnTo>
                  <a:pt x="373361" y="92119"/>
                </a:lnTo>
                <a:lnTo>
                  <a:pt x="371658" y="98663"/>
                </a:lnTo>
                <a:lnTo>
                  <a:pt x="367866" y="103445"/>
                </a:lnTo>
                <a:lnTo>
                  <a:pt x="364072" y="107975"/>
                </a:lnTo>
                <a:lnTo>
                  <a:pt x="358764" y="110241"/>
                </a:lnTo>
                <a:lnTo>
                  <a:pt x="385638" y="110241"/>
                </a:lnTo>
                <a:lnTo>
                  <a:pt x="387411" y="107975"/>
                </a:lnTo>
                <a:lnTo>
                  <a:pt x="391030" y="100487"/>
                </a:lnTo>
                <a:lnTo>
                  <a:pt x="393196" y="91867"/>
                </a:lnTo>
                <a:lnTo>
                  <a:pt x="393906" y="82302"/>
                </a:lnTo>
                <a:lnTo>
                  <a:pt x="393239" y="72967"/>
                </a:lnTo>
                <a:lnTo>
                  <a:pt x="391220" y="64622"/>
                </a:lnTo>
                <a:lnTo>
                  <a:pt x="387827" y="57315"/>
                </a:lnTo>
                <a:lnTo>
                  <a:pt x="386718" y="55876"/>
                </a:lnTo>
                <a:close/>
              </a:path>
              <a:path w="658494" h="126365">
                <a:moveTo>
                  <a:pt x="403261" y="102689"/>
                </a:moveTo>
                <a:lnTo>
                  <a:pt x="403261" y="122071"/>
                </a:lnTo>
                <a:lnTo>
                  <a:pt x="406296" y="123328"/>
                </a:lnTo>
                <a:lnTo>
                  <a:pt x="409834" y="124336"/>
                </a:lnTo>
                <a:lnTo>
                  <a:pt x="414132" y="125089"/>
                </a:lnTo>
                <a:lnTo>
                  <a:pt x="418177" y="126097"/>
                </a:lnTo>
                <a:lnTo>
                  <a:pt x="421971" y="126349"/>
                </a:lnTo>
                <a:lnTo>
                  <a:pt x="425509" y="126349"/>
                </a:lnTo>
                <a:lnTo>
                  <a:pt x="432862" y="125920"/>
                </a:lnTo>
                <a:lnTo>
                  <a:pt x="457922" y="110745"/>
                </a:lnTo>
                <a:lnTo>
                  <a:pt x="422727" y="110745"/>
                </a:lnTo>
                <a:lnTo>
                  <a:pt x="418936" y="110241"/>
                </a:lnTo>
                <a:lnTo>
                  <a:pt x="410847" y="107219"/>
                </a:lnTo>
                <a:lnTo>
                  <a:pt x="406799" y="105206"/>
                </a:lnTo>
                <a:lnTo>
                  <a:pt x="403261" y="102689"/>
                </a:lnTo>
                <a:close/>
              </a:path>
              <a:path w="658494" h="126365">
                <a:moveTo>
                  <a:pt x="438405" y="39264"/>
                </a:moveTo>
                <a:lnTo>
                  <a:pt x="426015" y="39264"/>
                </a:lnTo>
                <a:lnTo>
                  <a:pt x="418177" y="41529"/>
                </a:lnTo>
                <a:lnTo>
                  <a:pt x="412363" y="46563"/>
                </a:lnTo>
                <a:lnTo>
                  <a:pt x="406296" y="51346"/>
                </a:lnTo>
                <a:lnTo>
                  <a:pt x="403388" y="57133"/>
                </a:lnTo>
                <a:lnTo>
                  <a:pt x="403261" y="70724"/>
                </a:lnTo>
                <a:lnTo>
                  <a:pt x="404777" y="75507"/>
                </a:lnTo>
                <a:lnTo>
                  <a:pt x="410847" y="83058"/>
                </a:lnTo>
                <a:lnTo>
                  <a:pt x="416154" y="86581"/>
                </a:lnTo>
                <a:lnTo>
                  <a:pt x="423234" y="89602"/>
                </a:lnTo>
                <a:lnTo>
                  <a:pt x="429554" y="91867"/>
                </a:lnTo>
                <a:lnTo>
                  <a:pt x="433601" y="94132"/>
                </a:lnTo>
                <a:lnTo>
                  <a:pt x="435877" y="95894"/>
                </a:lnTo>
                <a:lnTo>
                  <a:pt x="437899" y="97907"/>
                </a:lnTo>
                <a:lnTo>
                  <a:pt x="439162" y="100172"/>
                </a:lnTo>
                <a:lnTo>
                  <a:pt x="439162" y="105710"/>
                </a:lnTo>
                <a:lnTo>
                  <a:pt x="438152" y="107723"/>
                </a:lnTo>
                <a:lnTo>
                  <a:pt x="435877" y="108981"/>
                </a:lnTo>
                <a:lnTo>
                  <a:pt x="433854" y="110241"/>
                </a:lnTo>
                <a:lnTo>
                  <a:pt x="430566" y="110745"/>
                </a:lnTo>
                <a:lnTo>
                  <a:pt x="457922" y="110745"/>
                </a:lnTo>
                <a:lnTo>
                  <a:pt x="459135" y="108228"/>
                </a:lnTo>
                <a:lnTo>
                  <a:pt x="437899" y="75759"/>
                </a:lnTo>
                <a:lnTo>
                  <a:pt x="431579" y="73242"/>
                </a:lnTo>
                <a:lnTo>
                  <a:pt x="427785" y="71228"/>
                </a:lnTo>
                <a:lnTo>
                  <a:pt x="424246" y="68207"/>
                </a:lnTo>
                <a:lnTo>
                  <a:pt x="423234" y="65942"/>
                </a:lnTo>
                <a:lnTo>
                  <a:pt x="423234" y="60658"/>
                </a:lnTo>
                <a:lnTo>
                  <a:pt x="424246" y="58645"/>
                </a:lnTo>
                <a:lnTo>
                  <a:pt x="426269" y="57133"/>
                </a:lnTo>
                <a:lnTo>
                  <a:pt x="428544" y="55624"/>
                </a:lnTo>
                <a:lnTo>
                  <a:pt x="431326" y="54868"/>
                </a:lnTo>
                <a:lnTo>
                  <a:pt x="454584" y="54868"/>
                </a:lnTo>
                <a:lnTo>
                  <a:pt x="454584" y="42789"/>
                </a:lnTo>
                <a:lnTo>
                  <a:pt x="452058" y="41781"/>
                </a:lnTo>
                <a:lnTo>
                  <a:pt x="449023" y="40773"/>
                </a:lnTo>
                <a:lnTo>
                  <a:pt x="445482" y="40272"/>
                </a:lnTo>
                <a:lnTo>
                  <a:pt x="441691" y="39516"/>
                </a:lnTo>
                <a:lnTo>
                  <a:pt x="438405" y="39264"/>
                </a:lnTo>
                <a:close/>
              </a:path>
              <a:path w="658494" h="126365">
                <a:moveTo>
                  <a:pt x="454584" y="54868"/>
                </a:moveTo>
                <a:lnTo>
                  <a:pt x="438405" y="54868"/>
                </a:lnTo>
                <a:lnTo>
                  <a:pt x="441944" y="55624"/>
                </a:lnTo>
                <a:lnTo>
                  <a:pt x="445482" y="56881"/>
                </a:lnTo>
                <a:lnTo>
                  <a:pt x="448770" y="58141"/>
                </a:lnTo>
                <a:lnTo>
                  <a:pt x="451805" y="59650"/>
                </a:lnTo>
                <a:lnTo>
                  <a:pt x="454584" y="61160"/>
                </a:lnTo>
                <a:lnTo>
                  <a:pt x="454584" y="54868"/>
                </a:lnTo>
                <a:close/>
              </a:path>
              <a:path w="658494" h="126365">
                <a:moveTo>
                  <a:pt x="511723" y="39264"/>
                </a:moveTo>
                <a:lnTo>
                  <a:pt x="474093" y="57908"/>
                </a:lnTo>
                <a:lnTo>
                  <a:pt x="467480" y="84064"/>
                </a:lnTo>
                <a:lnTo>
                  <a:pt x="468191" y="93361"/>
                </a:lnTo>
                <a:lnTo>
                  <a:pt x="492288" y="123517"/>
                </a:lnTo>
                <a:lnTo>
                  <a:pt x="509701" y="126349"/>
                </a:lnTo>
                <a:lnTo>
                  <a:pt x="519230" y="125633"/>
                </a:lnTo>
                <a:lnTo>
                  <a:pt x="527715" y="123454"/>
                </a:lnTo>
                <a:lnTo>
                  <a:pt x="535158" y="119765"/>
                </a:lnTo>
                <a:lnTo>
                  <a:pt x="541557" y="114519"/>
                </a:lnTo>
                <a:lnTo>
                  <a:pt x="544919" y="110241"/>
                </a:lnTo>
                <a:lnTo>
                  <a:pt x="503634" y="110241"/>
                </a:lnTo>
                <a:lnTo>
                  <a:pt x="497817" y="107976"/>
                </a:lnTo>
                <a:lnTo>
                  <a:pt x="494026" y="103445"/>
                </a:lnTo>
                <a:lnTo>
                  <a:pt x="489981" y="98663"/>
                </a:lnTo>
                <a:lnTo>
                  <a:pt x="487959" y="92119"/>
                </a:lnTo>
                <a:lnTo>
                  <a:pt x="488036" y="74244"/>
                </a:lnTo>
                <a:lnTo>
                  <a:pt x="489981" y="67706"/>
                </a:lnTo>
                <a:lnTo>
                  <a:pt x="494026" y="62924"/>
                </a:lnTo>
                <a:lnTo>
                  <a:pt x="497817" y="58141"/>
                </a:lnTo>
                <a:lnTo>
                  <a:pt x="503634" y="55876"/>
                </a:lnTo>
                <a:lnTo>
                  <a:pt x="546000" y="55876"/>
                </a:lnTo>
                <a:lnTo>
                  <a:pt x="542317" y="51094"/>
                </a:lnTo>
                <a:lnTo>
                  <a:pt x="536292" y="45953"/>
                </a:lnTo>
                <a:lnTo>
                  <a:pt x="529201" y="42252"/>
                </a:lnTo>
                <a:lnTo>
                  <a:pt x="521020" y="40015"/>
                </a:lnTo>
                <a:lnTo>
                  <a:pt x="511723" y="39264"/>
                </a:lnTo>
                <a:close/>
              </a:path>
              <a:path w="658494" h="126365">
                <a:moveTo>
                  <a:pt x="546000" y="55876"/>
                </a:moveTo>
                <a:lnTo>
                  <a:pt x="517793" y="55876"/>
                </a:lnTo>
                <a:lnTo>
                  <a:pt x="523101" y="58141"/>
                </a:lnTo>
                <a:lnTo>
                  <a:pt x="527148" y="62672"/>
                </a:lnTo>
                <a:lnTo>
                  <a:pt x="530939" y="67202"/>
                </a:lnTo>
                <a:lnTo>
                  <a:pt x="532709" y="73998"/>
                </a:lnTo>
                <a:lnTo>
                  <a:pt x="532643" y="92119"/>
                </a:lnTo>
                <a:lnTo>
                  <a:pt x="530939" y="98663"/>
                </a:lnTo>
                <a:lnTo>
                  <a:pt x="527148" y="103445"/>
                </a:lnTo>
                <a:lnTo>
                  <a:pt x="523607" y="107976"/>
                </a:lnTo>
                <a:lnTo>
                  <a:pt x="518046" y="110241"/>
                </a:lnTo>
                <a:lnTo>
                  <a:pt x="544919" y="110241"/>
                </a:lnTo>
                <a:lnTo>
                  <a:pt x="546693" y="107976"/>
                </a:lnTo>
                <a:lnTo>
                  <a:pt x="550312" y="100487"/>
                </a:lnTo>
                <a:lnTo>
                  <a:pt x="552478" y="91867"/>
                </a:lnTo>
                <a:lnTo>
                  <a:pt x="553188" y="82302"/>
                </a:lnTo>
                <a:lnTo>
                  <a:pt x="552520" y="72967"/>
                </a:lnTo>
                <a:lnTo>
                  <a:pt x="550502" y="64622"/>
                </a:lnTo>
                <a:lnTo>
                  <a:pt x="547109" y="57316"/>
                </a:lnTo>
                <a:lnTo>
                  <a:pt x="546000" y="55876"/>
                </a:lnTo>
                <a:close/>
              </a:path>
              <a:path w="658494" h="126365">
                <a:moveTo>
                  <a:pt x="638392" y="57385"/>
                </a:moveTo>
                <a:lnTo>
                  <a:pt x="618416" y="57385"/>
                </a:lnTo>
                <a:lnTo>
                  <a:pt x="618504" y="109233"/>
                </a:lnTo>
                <a:lnTo>
                  <a:pt x="620692" y="115524"/>
                </a:lnTo>
                <a:lnTo>
                  <a:pt x="624739" y="119806"/>
                </a:lnTo>
                <a:lnTo>
                  <a:pt x="628784" y="124336"/>
                </a:lnTo>
                <a:lnTo>
                  <a:pt x="635104" y="126349"/>
                </a:lnTo>
                <a:lnTo>
                  <a:pt x="646228" y="126349"/>
                </a:lnTo>
                <a:lnTo>
                  <a:pt x="649010" y="126097"/>
                </a:lnTo>
                <a:lnTo>
                  <a:pt x="652045" y="125593"/>
                </a:lnTo>
                <a:lnTo>
                  <a:pt x="654824" y="125089"/>
                </a:lnTo>
                <a:lnTo>
                  <a:pt x="656849" y="124336"/>
                </a:lnTo>
                <a:lnTo>
                  <a:pt x="658112" y="123580"/>
                </a:lnTo>
                <a:lnTo>
                  <a:pt x="658112" y="110241"/>
                </a:lnTo>
                <a:lnTo>
                  <a:pt x="645975" y="110241"/>
                </a:lnTo>
                <a:lnTo>
                  <a:pt x="642943" y="109233"/>
                </a:lnTo>
                <a:lnTo>
                  <a:pt x="641171" y="106968"/>
                </a:lnTo>
                <a:lnTo>
                  <a:pt x="639149" y="104954"/>
                </a:lnTo>
                <a:lnTo>
                  <a:pt x="638392" y="101432"/>
                </a:lnTo>
                <a:lnTo>
                  <a:pt x="638392" y="57385"/>
                </a:lnTo>
                <a:close/>
              </a:path>
              <a:path w="658494" h="126365">
                <a:moveTo>
                  <a:pt x="589342" y="57385"/>
                </a:moveTo>
                <a:lnTo>
                  <a:pt x="569369" y="57385"/>
                </a:lnTo>
                <a:lnTo>
                  <a:pt x="569369" y="124336"/>
                </a:lnTo>
                <a:lnTo>
                  <a:pt x="589342" y="124336"/>
                </a:lnTo>
                <a:lnTo>
                  <a:pt x="589342" y="57385"/>
                </a:lnTo>
                <a:close/>
              </a:path>
              <a:path w="658494" h="126365">
                <a:moveTo>
                  <a:pt x="658112" y="107472"/>
                </a:moveTo>
                <a:lnTo>
                  <a:pt x="651032" y="110241"/>
                </a:lnTo>
                <a:lnTo>
                  <a:pt x="658112" y="110241"/>
                </a:lnTo>
                <a:lnTo>
                  <a:pt x="658112" y="107472"/>
                </a:lnTo>
                <a:close/>
              </a:path>
              <a:path w="658494" h="126365">
                <a:moveTo>
                  <a:pt x="658112" y="41277"/>
                </a:moveTo>
                <a:lnTo>
                  <a:pt x="555463" y="41277"/>
                </a:lnTo>
                <a:lnTo>
                  <a:pt x="555463" y="57385"/>
                </a:lnTo>
                <a:lnTo>
                  <a:pt x="658112" y="57385"/>
                </a:lnTo>
                <a:lnTo>
                  <a:pt x="658112" y="41277"/>
                </a:lnTo>
                <a:close/>
              </a:path>
              <a:path w="658494" h="126365">
                <a:moveTo>
                  <a:pt x="604513" y="0"/>
                </a:moveTo>
                <a:lnTo>
                  <a:pt x="590861" y="0"/>
                </a:lnTo>
                <a:lnTo>
                  <a:pt x="583528" y="2769"/>
                </a:lnTo>
                <a:lnTo>
                  <a:pt x="577965" y="8307"/>
                </a:lnTo>
                <a:lnTo>
                  <a:pt x="572151" y="13843"/>
                </a:lnTo>
                <a:lnTo>
                  <a:pt x="569369" y="20890"/>
                </a:lnTo>
                <a:lnTo>
                  <a:pt x="569369" y="41277"/>
                </a:lnTo>
                <a:lnTo>
                  <a:pt x="589342" y="41277"/>
                </a:lnTo>
                <a:lnTo>
                  <a:pt x="589342" y="26177"/>
                </a:lnTo>
                <a:lnTo>
                  <a:pt x="590354" y="22402"/>
                </a:lnTo>
                <a:lnTo>
                  <a:pt x="594905" y="17368"/>
                </a:lnTo>
                <a:lnTo>
                  <a:pt x="597937" y="16108"/>
                </a:lnTo>
                <a:lnTo>
                  <a:pt x="611087" y="16108"/>
                </a:lnTo>
                <a:lnTo>
                  <a:pt x="611087" y="1260"/>
                </a:lnTo>
                <a:lnTo>
                  <a:pt x="609821" y="756"/>
                </a:lnTo>
                <a:lnTo>
                  <a:pt x="604513" y="0"/>
                </a:lnTo>
                <a:close/>
              </a:path>
              <a:path w="658494" h="126365">
                <a:moveTo>
                  <a:pt x="638392" y="16612"/>
                </a:moveTo>
                <a:lnTo>
                  <a:pt x="618416" y="22651"/>
                </a:lnTo>
                <a:lnTo>
                  <a:pt x="618416" y="41277"/>
                </a:lnTo>
                <a:lnTo>
                  <a:pt x="638392" y="41277"/>
                </a:lnTo>
                <a:lnTo>
                  <a:pt x="638392" y="16612"/>
                </a:lnTo>
                <a:close/>
              </a:path>
              <a:path w="658494" h="126365">
                <a:moveTo>
                  <a:pt x="611087" y="16108"/>
                </a:moveTo>
                <a:lnTo>
                  <a:pt x="604260" y="16108"/>
                </a:lnTo>
                <a:lnTo>
                  <a:pt x="606029" y="16360"/>
                </a:lnTo>
                <a:lnTo>
                  <a:pt x="607799" y="16864"/>
                </a:lnTo>
                <a:lnTo>
                  <a:pt x="609315" y="17368"/>
                </a:lnTo>
                <a:lnTo>
                  <a:pt x="610580" y="17872"/>
                </a:lnTo>
                <a:lnTo>
                  <a:pt x="611087" y="18373"/>
                </a:lnTo>
                <a:lnTo>
                  <a:pt x="611087" y="16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0436" y="483106"/>
            <a:ext cx="194169" cy="19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047" y="3295014"/>
            <a:ext cx="7570470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b="0" spc="-40" dirty="0">
                <a:latin typeface="Calibri Light"/>
                <a:cs typeface="Calibri Light"/>
              </a:rPr>
              <a:t>Design </a:t>
            </a:r>
            <a:r>
              <a:rPr sz="4800" b="0" dirty="0">
                <a:latin typeface="Calibri Light"/>
                <a:cs typeface="Calibri Light"/>
              </a:rPr>
              <a:t>a </a:t>
            </a:r>
            <a:r>
              <a:rPr sz="4800" b="0" spc="-70" dirty="0">
                <a:latin typeface="Calibri Light"/>
                <a:cs typeface="Calibri Light"/>
              </a:rPr>
              <a:t>Data Platform</a:t>
            </a:r>
            <a:r>
              <a:rPr sz="4800" b="0" spc="-315" dirty="0">
                <a:latin typeface="Calibri Light"/>
                <a:cs typeface="Calibri Light"/>
              </a:rPr>
              <a:t> </a:t>
            </a:r>
            <a:r>
              <a:rPr sz="4800" b="0" spc="-50" dirty="0">
                <a:latin typeface="Calibri Light"/>
                <a:cs typeface="Calibri Light"/>
              </a:rPr>
              <a:t>Solution  (15-20%)</a:t>
            </a:r>
            <a:endParaRPr sz="4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75309"/>
            <a:ext cx="377008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423" y="1788794"/>
            <a:ext cx="863765" cy="245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3487" y="2201925"/>
            <a:ext cx="26873" cy="26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9486" y="2126741"/>
            <a:ext cx="9498457" cy="2044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9283" y="2375153"/>
            <a:ext cx="4105605" cy="2044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791078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700400"/>
            <a:ext cx="2302459" cy="1949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3487" y="3122421"/>
            <a:ext cx="26873" cy="26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3010" y="3047237"/>
            <a:ext cx="10509885" cy="2044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7996" y="3298063"/>
            <a:ext cx="7381112" cy="2020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711575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423" y="3621531"/>
            <a:ext cx="949109" cy="1943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042917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9486" y="3970146"/>
            <a:ext cx="7927594" cy="2010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150" y="4289932"/>
            <a:ext cx="2117242" cy="2543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713477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638294"/>
            <a:ext cx="9556788" cy="20447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5054219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4963540"/>
            <a:ext cx="1078687" cy="1949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486" y="5310377"/>
            <a:ext cx="10219182" cy="20446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6146" y="5561202"/>
            <a:ext cx="9936518" cy="2020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1872E3E-8A96-45A5-9707-C4B6857AA9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54450" y="5869495"/>
            <a:ext cx="7496175" cy="10319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75309"/>
            <a:ext cx="667089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3526"/>
            <a:ext cx="435046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4991" y="2275204"/>
            <a:ext cx="10720857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4605" y="2589148"/>
            <a:ext cx="2394775" cy="252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3487" y="3009645"/>
            <a:ext cx="26873" cy="26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8592" y="2934461"/>
            <a:ext cx="10338854" cy="2044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3487" y="3308350"/>
            <a:ext cx="26873" cy="26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3010" y="3233165"/>
            <a:ext cx="9947529" cy="2044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9283" y="3483990"/>
            <a:ext cx="2978734" cy="2010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899026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9047" y="3805300"/>
            <a:ext cx="10365613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228845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8592" y="4153661"/>
            <a:ext cx="6554762" cy="2034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527550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4454778"/>
            <a:ext cx="7986560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8230"/>
            <a:ext cx="7231697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3526"/>
            <a:ext cx="3352139" cy="303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8252"/>
            <a:ext cx="4679086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4524451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6383" y="3033902"/>
            <a:ext cx="531177" cy="1845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4842" y="3023488"/>
            <a:ext cx="1052830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4541" y="3023488"/>
            <a:ext cx="2906775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393820"/>
            <a:ext cx="4787087" cy="2543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6383" y="3767200"/>
            <a:ext cx="6710489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4318888"/>
            <a:ext cx="47129" cy="472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514" y="4190110"/>
            <a:ext cx="2593543" cy="2744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9423" y="4666360"/>
            <a:ext cx="1869732" cy="252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19476" y="4775055"/>
            <a:ext cx="69197" cy="279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14979" y="4663313"/>
            <a:ext cx="4744593" cy="2556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128894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9423" y="5035169"/>
            <a:ext cx="5968911" cy="2556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5408548"/>
            <a:ext cx="3833063" cy="2556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59603" y="5411596"/>
            <a:ext cx="1206754" cy="1949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68846" y="5418963"/>
            <a:ext cx="1057402" cy="1875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993" y="5960300"/>
            <a:ext cx="47129" cy="4712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1514" y="5831445"/>
            <a:ext cx="4067251" cy="3538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03" y="6398374"/>
            <a:ext cx="33705" cy="3369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7150" y="6304660"/>
            <a:ext cx="2392705" cy="25566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52876" y="6416364"/>
            <a:ext cx="69197" cy="279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49141" y="6307695"/>
            <a:ext cx="3493642" cy="2526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03" y="6770230"/>
            <a:ext cx="33705" cy="3369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8529" y="6689928"/>
            <a:ext cx="818464" cy="1845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3823" y="6788221"/>
            <a:ext cx="69197" cy="279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2629" y="6679551"/>
            <a:ext cx="9530715" cy="25262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651C3A2-D791-4FD7-86F2-15A557EF616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8230"/>
            <a:ext cx="3313747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17623"/>
            <a:ext cx="3029407" cy="339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2038807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0832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1891" y="2275204"/>
            <a:ext cx="1225931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1096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58919" y="2278252"/>
            <a:ext cx="4745482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2651632"/>
            <a:ext cx="1780235" cy="1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0895" y="276032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7161" y="2648584"/>
            <a:ext cx="7099427" cy="255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072129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9486" y="2999358"/>
            <a:ext cx="1798065" cy="1559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0345" y="3348735"/>
            <a:ext cx="23571" cy="236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5447" y="3285235"/>
            <a:ext cx="1725168" cy="1363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0345" y="3610863"/>
            <a:ext cx="23571" cy="236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5447" y="3547363"/>
            <a:ext cx="1146048" cy="1363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0345" y="3871467"/>
            <a:ext cx="23571" cy="236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19097" y="3807967"/>
            <a:ext cx="1283081" cy="176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154169"/>
            <a:ext cx="26873" cy="26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5143" y="4078985"/>
            <a:ext cx="1931949" cy="1583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0345" y="4430775"/>
            <a:ext cx="23571" cy="236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19097" y="4367275"/>
            <a:ext cx="477012" cy="1758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0345" y="4692903"/>
            <a:ext cx="23571" cy="236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5447" y="4629403"/>
            <a:ext cx="1639824" cy="17678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0345" y="4953507"/>
            <a:ext cx="23571" cy="236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5447" y="4890007"/>
            <a:ext cx="1451737" cy="1767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592" y="5163438"/>
            <a:ext cx="746544" cy="1559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0345" y="5512815"/>
            <a:ext cx="23571" cy="236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12621" y="5449315"/>
            <a:ext cx="380237" cy="1363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0345" y="5773445"/>
            <a:ext cx="23571" cy="235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25447" y="5709919"/>
            <a:ext cx="1711436" cy="17682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0345" y="6035573"/>
            <a:ext cx="23571" cy="235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25447" y="5979299"/>
            <a:ext cx="725170" cy="1291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3487" y="6318275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38592" y="6245974"/>
            <a:ext cx="779183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A2ECC9-EF2C-42CD-9B1B-3B2533EFF02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" y="0"/>
            <a:ext cx="1230328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45039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366339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2491435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4984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1250" y="2278252"/>
            <a:ext cx="3447923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50" y="2648584"/>
            <a:ext cx="10511434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07212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2999866"/>
            <a:ext cx="164122" cy="1529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8496" y="3086339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5077" y="2999358"/>
            <a:ext cx="2340610" cy="201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5143" y="3298063"/>
            <a:ext cx="1968271" cy="1559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605021"/>
            <a:ext cx="404533" cy="147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8620" y="3683748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1423" y="3596766"/>
            <a:ext cx="1261490" cy="2020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5143" y="3895470"/>
            <a:ext cx="1162075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266945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194682"/>
            <a:ext cx="924598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564125"/>
            <a:ext cx="26873" cy="269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592" y="4499609"/>
            <a:ext cx="162471" cy="1451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26972" y="4578336"/>
            <a:ext cx="55358" cy="2236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09775" y="4491354"/>
            <a:ext cx="1418971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4862829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8592" y="4790566"/>
            <a:ext cx="1165390" cy="20154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75992" y="4790058"/>
            <a:ext cx="538099" cy="1559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203570"/>
            <a:ext cx="33705" cy="336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19047" y="5112892"/>
            <a:ext cx="3016885" cy="2513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8592" y="5470397"/>
            <a:ext cx="829729" cy="1477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8592" y="5760834"/>
            <a:ext cx="461683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3487" y="6132347"/>
            <a:ext cx="26873" cy="2687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38592" y="6060045"/>
            <a:ext cx="1785641" cy="2015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D91919B-D23D-4B9E-91B5-AA76459CF63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0" y="69850"/>
            <a:ext cx="12433299" cy="6847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202812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6705866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5204"/>
            <a:ext cx="8975166" cy="254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423" y="2651632"/>
            <a:ext cx="3943388" cy="251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5832" y="276032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1335" y="2648584"/>
            <a:ext cx="3639185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072129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2999358"/>
            <a:ext cx="755434" cy="2010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370833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1315" y="3298063"/>
            <a:ext cx="543890" cy="2010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66953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8592" y="3597275"/>
            <a:ext cx="419138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903725"/>
            <a:ext cx="470319" cy="1451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266945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191761"/>
            <a:ext cx="525056" cy="1583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564125"/>
            <a:ext cx="26873" cy="26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1315" y="4497196"/>
            <a:ext cx="568020" cy="1501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862829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795900"/>
            <a:ext cx="798995" cy="1501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61EBA-EF34-4E32-BA73-6C0F41BB40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" y="0"/>
            <a:ext cx="12273704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94301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7523683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6605219" cy="251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7510475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50" y="3020440"/>
            <a:ext cx="9156598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393820"/>
            <a:ext cx="5732170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818889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92" y="3746119"/>
            <a:ext cx="4507395" cy="202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117594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9486" y="4042409"/>
            <a:ext cx="6587617" cy="2044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414773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4339589"/>
            <a:ext cx="5848642" cy="20446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713477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6878" y="4640706"/>
            <a:ext cx="8130641" cy="2020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390271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 </a:t>
            </a:r>
            <a:r>
              <a:rPr sz="2800" spc="-40" dirty="0">
                <a:solidFill>
                  <a:srgbClr val="3B3B41"/>
                </a:solidFill>
              </a:rPr>
              <a:t>Data</a:t>
            </a:r>
            <a:r>
              <a:rPr sz="2800" spc="-245" dirty="0">
                <a:solidFill>
                  <a:srgbClr val="3B3B41"/>
                </a:solidFill>
              </a:rPr>
              <a:t> </a:t>
            </a:r>
            <a:r>
              <a:rPr sz="2800" spc="-55" dirty="0">
                <a:solidFill>
                  <a:srgbClr val="3B3B41"/>
                </a:solidFill>
              </a:rPr>
              <a:t>Protection 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5021275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197"/>
          <a:ext cx="11242674" cy="3239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8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5041">
                <a:tc>
                  <a:txBody>
                    <a:bodyPr/>
                    <a:lstStyle/>
                    <a:p>
                      <a:pPr marL="93345" marR="6794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Identity</a:t>
                      </a:r>
                      <a:r>
                        <a:rPr sz="2400" b="1" spc="-9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&amp; 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access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Encryption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3702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Secure 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net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w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orking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972819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Partner 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solutions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3980" marR="2533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Unified  security 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mana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eme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9370" marB="0"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4474">
                <a:tc>
                  <a:txBody>
                    <a:bodyPr/>
                    <a:lstStyle/>
                    <a:p>
                      <a:pPr marL="274320" indent="-180975">
                        <a:lnSpc>
                          <a:spcPct val="100000"/>
                        </a:lnSpc>
                        <a:spcBef>
                          <a:spcPts val="229"/>
                        </a:spcBef>
                        <a:buSzPct val="90625"/>
                        <a:buFont typeface="Arial"/>
                        <a:buChar char="•"/>
                        <a:tabLst>
                          <a:tab pos="274955" algn="l"/>
                        </a:tabLst>
                      </a:pP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RBAC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4320" marR="651510" indent="-18097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0625"/>
                        <a:buFont typeface="Arial"/>
                        <a:buChar char="•"/>
                        <a:tabLst>
                          <a:tab pos="274955" algn="l"/>
                        </a:tabLst>
                      </a:pPr>
                      <a:r>
                        <a:rPr sz="1600" spc="-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Strong  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Aut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h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ent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ation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4320" marR="567690" indent="-180975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4955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Monitoring</a:t>
                      </a:r>
                      <a:r>
                        <a:rPr sz="16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and  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Alerting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marR="631825" indent="-181610">
                        <a:lnSpc>
                          <a:spcPct val="100000"/>
                        </a:lnSpc>
                        <a:spcBef>
                          <a:spcPts val="229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Encryption</a:t>
                      </a:r>
                      <a:r>
                        <a:rPr sz="1600" spc="-5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Key 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Management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4955" marR="346710" indent="-18161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Encryption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at</a:t>
                      </a:r>
                      <a:r>
                        <a:rPr sz="1600" spc="-4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Rest 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and In</a:t>
                      </a:r>
                      <a:r>
                        <a:rPr sz="16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3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Transit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955" indent="-180975">
                        <a:lnSpc>
                          <a:spcPct val="100000"/>
                        </a:lnSpc>
                        <a:spcBef>
                          <a:spcPts val="229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Virtual 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Networks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4955" indent="-18097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2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Traffic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Rules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4955" marR="733425" indent="-180975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Secure 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Co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nect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vity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5590" indent="-181610">
                        <a:lnSpc>
                          <a:spcPct val="100000"/>
                        </a:lnSpc>
                        <a:spcBef>
                          <a:spcPts val="229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Antimalware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Network</a:t>
                      </a:r>
                      <a:r>
                        <a:rPr sz="1600" spc="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Appliances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Encryption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Monitoring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Application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Security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5590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Authentication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5590" indent="-181610">
                        <a:lnSpc>
                          <a:spcPct val="100000"/>
                        </a:lnSpc>
                        <a:spcBef>
                          <a:spcPts val="229"/>
                        </a:spcBef>
                        <a:buSzPct val="90625"/>
                        <a:buFont typeface="Arial"/>
                        <a:buChar char="•"/>
                        <a:tabLst>
                          <a:tab pos="276225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Security </a:t>
                      </a:r>
                      <a:r>
                        <a:rPr sz="16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Policy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0625"/>
                        <a:buFont typeface="Arial"/>
                        <a:buChar char="•"/>
                        <a:tabLst>
                          <a:tab pos="276225" algn="l"/>
                        </a:tabLst>
                      </a:pPr>
                      <a:r>
                        <a:rPr sz="16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Monitoring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6225" algn="l"/>
                        </a:tabLst>
                      </a:pP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Recommendations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275590" indent="-181610">
                        <a:lnSpc>
                          <a:spcPct val="100000"/>
                        </a:lnSpc>
                        <a:buSzPct val="90625"/>
                        <a:buFont typeface="Arial"/>
                        <a:buChar char="•"/>
                        <a:tabLst>
                          <a:tab pos="276225" algn="l"/>
                        </a:tabLst>
                      </a:pP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Threat</a:t>
                      </a:r>
                      <a:r>
                        <a:rPr sz="16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Detection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78D3"/>
                      </a:solidFill>
                      <a:prstDash val="solid"/>
                    </a:lnL>
                    <a:lnR w="12700">
                      <a:solidFill>
                        <a:srgbClr val="0078D3"/>
                      </a:solidFill>
                      <a:prstDash val="solid"/>
                    </a:lnR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2157069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58162"/>
            <a:ext cx="1608975" cy="344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19299"/>
            <a:ext cx="4262653" cy="25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8416" y="2022093"/>
            <a:ext cx="6072251" cy="252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4445" y="2332989"/>
            <a:ext cx="3364331" cy="252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2881756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2763646"/>
            <a:ext cx="1662315" cy="3446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3318255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6840" y="3224783"/>
            <a:ext cx="5597042" cy="255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4299076"/>
            <a:ext cx="47142" cy="47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906" y="4168647"/>
            <a:ext cx="10856239" cy="3569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6353" y="4607813"/>
            <a:ext cx="645896" cy="2727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5171439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5834" y="5080761"/>
            <a:ext cx="4970983" cy="252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9579" y="5544819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247" y="5454141"/>
            <a:ext cx="5399862" cy="2527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5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 marR="426084">
                        <a:lnSpc>
                          <a:spcPts val="1939"/>
                        </a:lnSpc>
                        <a:spcBef>
                          <a:spcPts val="1019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Integration  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575024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5843"/>
            <a:ext cx="8063242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326" y="2022093"/>
            <a:ext cx="10528503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4059" y="2332989"/>
            <a:ext cx="1847989" cy="251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579" y="2797047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6840" y="2703575"/>
            <a:ext cx="9935489" cy="255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4059" y="3017265"/>
            <a:ext cx="2975114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566032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3438905"/>
            <a:ext cx="9510788" cy="3536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579" y="4002531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5834" y="3911853"/>
            <a:ext cx="8722309" cy="252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579" y="4375911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8247" y="4282439"/>
            <a:ext cx="9924364" cy="255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579" y="4749291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840" y="4655819"/>
            <a:ext cx="8474608" cy="2555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9579" y="5122671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840" y="5031994"/>
            <a:ext cx="3143783" cy="2527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9673" y="5143436"/>
            <a:ext cx="69071" cy="163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7209" y="5031994"/>
            <a:ext cx="5233416" cy="2513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9579" y="5494527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6840" y="5401055"/>
            <a:ext cx="10452125" cy="2555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5380710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56704" y="1813559"/>
            <a:ext cx="882396" cy="883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12581" y="2029205"/>
            <a:ext cx="876300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85"/>
              </a:spcBef>
            </a:pP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Azure</a:t>
            </a:r>
            <a:r>
              <a:rPr sz="1200" spc="-6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Active  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Directory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6008" y="1781555"/>
            <a:ext cx="803148" cy="804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1520" y="5475731"/>
            <a:ext cx="1053084" cy="1053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0586" y="2029205"/>
            <a:ext cx="702945" cy="3994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Azure</a:t>
            </a:r>
            <a:r>
              <a:rPr sz="1200" spc="-9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Key</a:t>
            </a:r>
            <a:endParaRPr sz="1200">
              <a:latin typeface="Segoe UI"/>
              <a:cs typeface="Segoe UI"/>
            </a:endParaRPr>
          </a:p>
          <a:p>
            <a:pPr marL="344805">
              <a:lnSpc>
                <a:spcPct val="100000"/>
              </a:lnSpc>
              <a:spcBef>
                <a:spcPts val="35"/>
              </a:spcBef>
            </a:pPr>
            <a:r>
              <a:rPr sz="1200" spc="-80" dirty="0">
                <a:solidFill>
                  <a:srgbClr val="1A1A1A"/>
                </a:solidFill>
                <a:latin typeface="Segoe UI"/>
                <a:cs typeface="Segoe UI"/>
              </a:rPr>
              <a:t>V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ault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4114" y="3330321"/>
            <a:ext cx="1386205" cy="3994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Key 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encryption</a:t>
            </a:r>
            <a:r>
              <a:rPr sz="1200" spc="-5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1A1A1A"/>
                </a:solidFill>
                <a:latin typeface="Segoe UI"/>
                <a:cs typeface="Segoe UI"/>
              </a:rPr>
              <a:t>keys</a:t>
            </a:r>
            <a:endParaRPr sz="12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35"/>
              </a:spcBef>
            </a:pP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(KE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Ks)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03194" y="4484877"/>
            <a:ext cx="1127125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1945" marR="5080" indent="-309880">
              <a:lnSpc>
                <a:spcPct val="102499"/>
              </a:lnSpc>
              <a:spcBef>
                <a:spcPts val="85"/>
              </a:spcBef>
            </a:pP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Data</a:t>
            </a:r>
            <a:r>
              <a:rPr sz="1200" spc="-3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encryption  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Keys</a:t>
            </a:r>
            <a:r>
              <a:rPr sz="1200" spc="-8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(DEKs)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65982" y="5890666"/>
            <a:ext cx="666750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0955">
              <a:lnSpc>
                <a:spcPct val="102499"/>
              </a:lnSpc>
              <a:spcBef>
                <a:spcPts val="85"/>
              </a:spcBef>
            </a:pPr>
            <a:r>
              <a:rPr sz="1200" spc="-30" dirty="0">
                <a:solidFill>
                  <a:srgbClr val="1A1A1A"/>
                </a:solidFill>
                <a:latin typeface="Segoe UI"/>
                <a:cs typeface="Segoe UI"/>
              </a:rPr>
              <a:t>R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esou</a:t>
            </a:r>
            <a:r>
              <a:rPr sz="1200" spc="-15" dirty="0">
                <a:solidFill>
                  <a:srgbClr val="1A1A1A"/>
                </a:solidFill>
                <a:latin typeface="Segoe UI"/>
                <a:cs typeface="Segoe UI"/>
              </a:rPr>
              <a:t>r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ce  p</a:t>
            </a:r>
            <a:r>
              <a:rPr sz="1200" spc="-15" dirty="0">
                <a:solidFill>
                  <a:srgbClr val="1A1A1A"/>
                </a:solidFill>
                <a:latin typeface="Segoe UI"/>
                <a:cs typeface="Segoe UI"/>
              </a:rPr>
              <a:t>r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ovid</a:t>
            </a:r>
            <a:r>
              <a:rPr sz="1200" spc="5" dirty="0">
                <a:solidFill>
                  <a:srgbClr val="1A1A1A"/>
                </a:solidFill>
                <a:latin typeface="Segoe UI"/>
                <a:cs typeface="Segoe UI"/>
              </a:rPr>
              <a:t>e</a:t>
            </a:r>
            <a:r>
              <a:rPr sz="1200" spc="10" dirty="0">
                <a:solidFill>
                  <a:srgbClr val="1A1A1A"/>
                </a:solidFill>
                <a:latin typeface="Segoe UI"/>
                <a:cs typeface="Segoe UI"/>
              </a:rPr>
              <a:t>rs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90515" y="5087111"/>
            <a:ext cx="173990" cy="588010"/>
          </a:xfrm>
          <a:custGeom>
            <a:avLst/>
            <a:gdLst/>
            <a:ahLst/>
            <a:cxnLst/>
            <a:rect l="l" t="t" r="r" b="b"/>
            <a:pathLst>
              <a:path w="173989" h="588010">
                <a:moveTo>
                  <a:pt x="115824" y="144780"/>
                </a:moveTo>
                <a:lnTo>
                  <a:pt x="57912" y="144780"/>
                </a:lnTo>
                <a:lnTo>
                  <a:pt x="57912" y="587502"/>
                </a:lnTo>
                <a:lnTo>
                  <a:pt x="115824" y="587502"/>
                </a:lnTo>
                <a:lnTo>
                  <a:pt x="115824" y="144780"/>
                </a:lnTo>
                <a:close/>
              </a:path>
              <a:path w="173989" h="58801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8801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1871" y="5087111"/>
            <a:ext cx="173990" cy="588010"/>
          </a:xfrm>
          <a:custGeom>
            <a:avLst/>
            <a:gdLst/>
            <a:ahLst/>
            <a:cxnLst/>
            <a:rect l="l" t="t" r="r" b="b"/>
            <a:pathLst>
              <a:path w="173989" h="588010">
                <a:moveTo>
                  <a:pt x="57912" y="413766"/>
                </a:moveTo>
                <a:lnTo>
                  <a:pt x="0" y="413766"/>
                </a:lnTo>
                <a:lnTo>
                  <a:pt x="86867" y="587502"/>
                </a:lnTo>
                <a:lnTo>
                  <a:pt x="159258" y="442722"/>
                </a:lnTo>
                <a:lnTo>
                  <a:pt x="57912" y="442722"/>
                </a:lnTo>
                <a:lnTo>
                  <a:pt x="57912" y="413766"/>
                </a:lnTo>
                <a:close/>
              </a:path>
              <a:path w="173989" h="588010">
                <a:moveTo>
                  <a:pt x="115824" y="0"/>
                </a:moveTo>
                <a:lnTo>
                  <a:pt x="57912" y="0"/>
                </a:lnTo>
                <a:lnTo>
                  <a:pt x="57912" y="442722"/>
                </a:lnTo>
                <a:lnTo>
                  <a:pt x="115824" y="442722"/>
                </a:lnTo>
                <a:lnTo>
                  <a:pt x="115824" y="0"/>
                </a:lnTo>
                <a:close/>
              </a:path>
              <a:path w="173989" h="588010">
                <a:moveTo>
                  <a:pt x="173736" y="413766"/>
                </a:moveTo>
                <a:lnTo>
                  <a:pt x="115824" y="413766"/>
                </a:lnTo>
                <a:lnTo>
                  <a:pt x="115824" y="442722"/>
                </a:lnTo>
                <a:lnTo>
                  <a:pt x="159258" y="442722"/>
                </a:lnTo>
                <a:lnTo>
                  <a:pt x="173736" y="413766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3753" y="4402997"/>
            <a:ext cx="521970" cy="566420"/>
          </a:xfrm>
          <a:custGeom>
            <a:avLst/>
            <a:gdLst/>
            <a:ahLst/>
            <a:cxnLst/>
            <a:rect l="l" t="t" r="r" b="b"/>
            <a:pathLst>
              <a:path w="521970" h="566420">
                <a:moveTo>
                  <a:pt x="7341" y="351902"/>
                </a:moveTo>
                <a:lnTo>
                  <a:pt x="185669" y="31709"/>
                </a:lnTo>
                <a:lnTo>
                  <a:pt x="201539" y="12866"/>
                </a:lnTo>
                <a:lnTo>
                  <a:pt x="222199" y="2093"/>
                </a:lnTo>
                <a:lnTo>
                  <a:pt x="245112" y="0"/>
                </a:lnTo>
                <a:lnTo>
                  <a:pt x="260114" y="4773"/>
                </a:lnTo>
                <a:lnTo>
                  <a:pt x="496684" y="136529"/>
                </a:lnTo>
                <a:lnTo>
                  <a:pt x="509170" y="147065"/>
                </a:lnTo>
                <a:lnTo>
                  <a:pt x="519851" y="167867"/>
                </a:lnTo>
                <a:lnTo>
                  <a:pt x="521706" y="191181"/>
                </a:lnTo>
                <a:lnTo>
                  <a:pt x="514056" y="214602"/>
                </a:lnTo>
                <a:lnTo>
                  <a:pt x="335728" y="534794"/>
                </a:lnTo>
                <a:lnTo>
                  <a:pt x="320166" y="553050"/>
                </a:lnTo>
                <a:lnTo>
                  <a:pt x="299333" y="563813"/>
                </a:lnTo>
                <a:lnTo>
                  <a:pt x="275844" y="566008"/>
                </a:lnTo>
                <a:lnTo>
                  <a:pt x="252314" y="558559"/>
                </a:lnTo>
                <a:lnTo>
                  <a:pt x="114903" y="482028"/>
                </a:lnTo>
                <a:lnTo>
                  <a:pt x="234297" y="267652"/>
                </a:lnTo>
                <a:lnTo>
                  <a:pt x="240754" y="246968"/>
                </a:lnTo>
                <a:lnTo>
                  <a:pt x="238717" y="225774"/>
                </a:lnTo>
                <a:lnTo>
                  <a:pt x="228796" y="206604"/>
                </a:lnTo>
                <a:lnTo>
                  <a:pt x="211603" y="191992"/>
                </a:lnTo>
                <a:lnTo>
                  <a:pt x="190933" y="185516"/>
                </a:lnTo>
                <a:lnTo>
                  <a:pt x="169826" y="187405"/>
                </a:lnTo>
                <a:lnTo>
                  <a:pt x="150886" y="196917"/>
                </a:lnTo>
                <a:lnTo>
                  <a:pt x="136723" y="213308"/>
                </a:lnTo>
                <a:lnTo>
                  <a:pt x="18792" y="425056"/>
                </a:lnTo>
                <a:lnTo>
                  <a:pt x="11786" y="418943"/>
                </a:lnTo>
                <a:lnTo>
                  <a:pt x="1682" y="398038"/>
                </a:lnTo>
                <a:lnTo>
                  <a:pt x="0" y="374735"/>
                </a:lnTo>
                <a:lnTo>
                  <a:pt x="7341" y="351902"/>
                </a:lnTo>
                <a:close/>
              </a:path>
              <a:path w="521970" h="566420">
                <a:moveTo>
                  <a:pt x="18792" y="425056"/>
                </a:moveTo>
                <a:lnTo>
                  <a:pt x="136723" y="213308"/>
                </a:lnTo>
                <a:lnTo>
                  <a:pt x="129804" y="234771"/>
                </a:lnTo>
                <a:lnTo>
                  <a:pt x="131463" y="256287"/>
                </a:lnTo>
                <a:lnTo>
                  <a:pt x="140887" y="275376"/>
                </a:lnTo>
                <a:lnTo>
                  <a:pt x="157263" y="289561"/>
                </a:lnTo>
                <a:lnTo>
                  <a:pt x="178750" y="296464"/>
                </a:lnTo>
                <a:lnTo>
                  <a:pt x="200354" y="294655"/>
                </a:lnTo>
                <a:lnTo>
                  <a:pt x="219671" y="284822"/>
                </a:lnTo>
                <a:lnTo>
                  <a:pt x="234297" y="267652"/>
                </a:lnTo>
                <a:lnTo>
                  <a:pt x="114903" y="482028"/>
                </a:lnTo>
                <a:lnTo>
                  <a:pt x="29710" y="434581"/>
                </a:lnTo>
                <a:lnTo>
                  <a:pt x="18792" y="425056"/>
                </a:lnTo>
                <a:close/>
              </a:path>
            </a:pathLst>
          </a:custGeom>
          <a:solidFill>
            <a:srgbClr val="001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1237" y="4663023"/>
            <a:ext cx="601980" cy="401955"/>
          </a:xfrm>
          <a:custGeom>
            <a:avLst/>
            <a:gdLst/>
            <a:ahLst/>
            <a:cxnLst/>
            <a:rect l="l" t="t" r="r" b="b"/>
            <a:pathLst>
              <a:path w="601979" h="401954">
                <a:moveTo>
                  <a:pt x="51053" y="44575"/>
                </a:moveTo>
                <a:lnTo>
                  <a:pt x="73471" y="18519"/>
                </a:lnTo>
                <a:lnTo>
                  <a:pt x="103596" y="3171"/>
                </a:lnTo>
                <a:lnTo>
                  <a:pt x="137399" y="0"/>
                </a:lnTo>
                <a:lnTo>
                  <a:pt x="170849" y="10471"/>
                </a:lnTo>
                <a:lnTo>
                  <a:pt x="556978" y="225523"/>
                </a:lnTo>
                <a:lnTo>
                  <a:pt x="583505" y="248455"/>
                </a:lnTo>
                <a:lnTo>
                  <a:pt x="598609" y="278865"/>
                </a:lnTo>
                <a:lnTo>
                  <a:pt x="601421" y="312557"/>
                </a:lnTo>
                <a:lnTo>
                  <a:pt x="591071" y="345334"/>
                </a:lnTo>
                <a:lnTo>
                  <a:pt x="568998" y="371330"/>
                </a:lnTo>
                <a:lnTo>
                  <a:pt x="539675" y="386705"/>
                </a:lnTo>
                <a:lnTo>
                  <a:pt x="506784" y="390303"/>
                </a:lnTo>
                <a:lnTo>
                  <a:pt x="474009" y="380966"/>
                </a:lnTo>
                <a:lnTo>
                  <a:pt x="462530" y="401578"/>
                </a:lnTo>
                <a:lnTo>
                  <a:pt x="408938" y="371730"/>
                </a:lnTo>
                <a:lnTo>
                  <a:pt x="394484" y="367985"/>
                </a:lnTo>
                <a:lnTo>
                  <a:pt x="380695" y="371532"/>
                </a:lnTo>
                <a:lnTo>
                  <a:pt x="370369" y="377344"/>
                </a:lnTo>
                <a:lnTo>
                  <a:pt x="366305" y="380398"/>
                </a:lnTo>
                <a:lnTo>
                  <a:pt x="340195" y="365857"/>
                </a:lnTo>
                <a:lnTo>
                  <a:pt x="339157" y="322066"/>
                </a:lnTo>
                <a:lnTo>
                  <a:pt x="302247" y="285305"/>
                </a:lnTo>
                <a:lnTo>
                  <a:pt x="215765" y="298355"/>
                </a:lnTo>
                <a:lnTo>
                  <a:pt x="172158" y="218254"/>
                </a:lnTo>
                <a:lnTo>
                  <a:pt x="165444" y="210912"/>
                </a:lnTo>
                <a:lnTo>
                  <a:pt x="160713" y="206478"/>
                </a:lnTo>
                <a:lnTo>
                  <a:pt x="140103" y="195000"/>
                </a:lnTo>
                <a:lnTo>
                  <a:pt x="100645" y="189679"/>
                </a:lnTo>
                <a:lnTo>
                  <a:pt x="63864" y="195302"/>
                </a:lnTo>
                <a:lnTo>
                  <a:pt x="36705" y="204257"/>
                </a:lnTo>
                <a:lnTo>
                  <a:pt x="26109" y="208934"/>
                </a:lnTo>
                <a:lnTo>
                  <a:pt x="0" y="194392"/>
                </a:lnTo>
                <a:lnTo>
                  <a:pt x="28702" y="104126"/>
                </a:lnTo>
                <a:lnTo>
                  <a:pt x="39408" y="84903"/>
                </a:lnTo>
                <a:lnTo>
                  <a:pt x="40083" y="75180"/>
                </a:lnTo>
                <a:lnTo>
                  <a:pt x="42300" y="65133"/>
                </a:lnTo>
                <a:lnTo>
                  <a:pt x="45982" y="54889"/>
                </a:lnTo>
                <a:lnTo>
                  <a:pt x="51053" y="44575"/>
                </a:lnTo>
                <a:close/>
              </a:path>
              <a:path w="601979" h="401954">
                <a:moveTo>
                  <a:pt x="31128" y="96498"/>
                </a:moveTo>
                <a:lnTo>
                  <a:pt x="39408" y="84903"/>
                </a:lnTo>
                <a:lnTo>
                  <a:pt x="28702" y="104126"/>
                </a:lnTo>
                <a:lnTo>
                  <a:pt x="31128" y="96498"/>
                </a:lnTo>
                <a:close/>
              </a:path>
            </a:pathLst>
          </a:custGeom>
          <a:solidFill>
            <a:srgbClr val="001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9051" y="4708323"/>
            <a:ext cx="431165" cy="257175"/>
          </a:xfrm>
          <a:custGeom>
            <a:avLst/>
            <a:gdLst/>
            <a:ahLst/>
            <a:cxnLst/>
            <a:rect l="l" t="t" r="r" b="b"/>
            <a:pathLst>
              <a:path w="431164" h="257175">
                <a:moveTo>
                  <a:pt x="2381" y="9147"/>
                </a:moveTo>
                <a:lnTo>
                  <a:pt x="7510" y="3310"/>
                </a:lnTo>
                <a:lnTo>
                  <a:pt x="14291" y="250"/>
                </a:lnTo>
                <a:lnTo>
                  <a:pt x="21874" y="0"/>
                </a:lnTo>
                <a:lnTo>
                  <a:pt x="29407" y="2591"/>
                </a:lnTo>
                <a:lnTo>
                  <a:pt x="419651" y="219934"/>
                </a:lnTo>
                <a:lnTo>
                  <a:pt x="425818" y="224973"/>
                </a:lnTo>
                <a:lnTo>
                  <a:pt x="429606" y="231557"/>
                </a:lnTo>
                <a:lnTo>
                  <a:pt x="430586" y="238940"/>
                </a:lnTo>
                <a:lnTo>
                  <a:pt x="428329" y="246376"/>
                </a:lnTo>
                <a:lnTo>
                  <a:pt x="423076" y="252424"/>
                </a:lnTo>
                <a:lnTo>
                  <a:pt x="416020" y="255950"/>
                </a:lnTo>
                <a:lnTo>
                  <a:pt x="408165" y="256668"/>
                </a:lnTo>
                <a:lnTo>
                  <a:pt x="400515" y="254292"/>
                </a:lnTo>
                <a:lnTo>
                  <a:pt x="10272" y="36949"/>
                </a:lnTo>
                <a:lnTo>
                  <a:pt x="4222" y="31695"/>
                </a:lnTo>
                <a:lnTo>
                  <a:pt x="706" y="24644"/>
                </a:lnTo>
                <a:lnTo>
                  <a:pt x="0" y="16795"/>
                </a:lnTo>
                <a:lnTo>
                  <a:pt x="2381" y="9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0432" y="3855719"/>
            <a:ext cx="173990" cy="551180"/>
          </a:xfrm>
          <a:custGeom>
            <a:avLst/>
            <a:gdLst/>
            <a:ahLst/>
            <a:cxnLst/>
            <a:rect l="l" t="t" r="r" b="b"/>
            <a:pathLst>
              <a:path w="173989" h="551179">
                <a:moveTo>
                  <a:pt x="115823" y="144779"/>
                </a:moveTo>
                <a:lnTo>
                  <a:pt x="57912" y="144779"/>
                </a:lnTo>
                <a:lnTo>
                  <a:pt x="57912" y="550798"/>
                </a:lnTo>
                <a:lnTo>
                  <a:pt x="115823" y="550798"/>
                </a:lnTo>
                <a:lnTo>
                  <a:pt x="115823" y="144779"/>
                </a:lnTo>
                <a:close/>
              </a:path>
              <a:path w="173989" h="5511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51179">
                <a:moveTo>
                  <a:pt x="159257" y="144779"/>
                </a:moveTo>
                <a:lnTo>
                  <a:pt x="115823" y="144779"/>
                </a:lnTo>
                <a:lnTo>
                  <a:pt x="115823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3753" y="3183543"/>
            <a:ext cx="521970" cy="566420"/>
          </a:xfrm>
          <a:custGeom>
            <a:avLst/>
            <a:gdLst/>
            <a:ahLst/>
            <a:cxnLst/>
            <a:rect l="l" t="t" r="r" b="b"/>
            <a:pathLst>
              <a:path w="521970" h="566420">
                <a:moveTo>
                  <a:pt x="7341" y="351902"/>
                </a:moveTo>
                <a:lnTo>
                  <a:pt x="185669" y="31709"/>
                </a:lnTo>
                <a:lnTo>
                  <a:pt x="201539" y="12866"/>
                </a:lnTo>
                <a:lnTo>
                  <a:pt x="222199" y="2093"/>
                </a:lnTo>
                <a:lnTo>
                  <a:pt x="245112" y="0"/>
                </a:lnTo>
                <a:lnTo>
                  <a:pt x="260115" y="4774"/>
                </a:lnTo>
                <a:lnTo>
                  <a:pt x="496683" y="136528"/>
                </a:lnTo>
                <a:lnTo>
                  <a:pt x="509170" y="147065"/>
                </a:lnTo>
                <a:lnTo>
                  <a:pt x="519851" y="167867"/>
                </a:lnTo>
                <a:lnTo>
                  <a:pt x="521706" y="191181"/>
                </a:lnTo>
                <a:lnTo>
                  <a:pt x="514056" y="214602"/>
                </a:lnTo>
                <a:lnTo>
                  <a:pt x="335728" y="534794"/>
                </a:lnTo>
                <a:lnTo>
                  <a:pt x="320166" y="553050"/>
                </a:lnTo>
                <a:lnTo>
                  <a:pt x="299333" y="563813"/>
                </a:lnTo>
                <a:lnTo>
                  <a:pt x="275844" y="566008"/>
                </a:lnTo>
                <a:lnTo>
                  <a:pt x="252314" y="558559"/>
                </a:lnTo>
                <a:lnTo>
                  <a:pt x="114903" y="482028"/>
                </a:lnTo>
                <a:lnTo>
                  <a:pt x="234297" y="267652"/>
                </a:lnTo>
                <a:lnTo>
                  <a:pt x="240754" y="246968"/>
                </a:lnTo>
                <a:lnTo>
                  <a:pt x="238717" y="225774"/>
                </a:lnTo>
                <a:lnTo>
                  <a:pt x="228796" y="206604"/>
                </a:lnTo>
                <a:lnTo>
                  <a:pt x="211603" y="191992"/>
                </a:lnTo>
                <a:lnTo>
                  <a:pt x="190933" y="185516"/>
                </a:lnTo>
                <a:lnTo>
                  <a:pt x="169826" y="187405"/>
                </a:lnTo>
                <a:lnTo>
                  <a:pt x="150886" y="196917"/>
                </a:lnTo>
                <a:lnTo>
                  <a:pt x="136723" y="213308"/>
                </a:lnTo>
                <a:lnTo>
                  <a:pt x="18792" y="425056"/>
                </a:lnTo>
                <a:lnTo>
                  <a:pt x="11786" y="418943"/>
                </a:lnTo>
                <a:lnTo>
                  <a:pt x="1682" y="398038"/>
                </a:lnTo>
                <a:lnTo>
                  <a:pt x="0" y="374735"/>
                </a:lnTo>
                <a:lnTo>
                  <a:pt x="7341" y="351902"/>
                </a:lnTo>
                <a:close/>
              </a:path>
              <a:path w="521970" h="566420">
                <a:moveTo>
                  <a:pt x="18792" y="425056"/>
                </a:moveTo>
                <a:lnTo>
                  <a:pt x="136723" y="213308"/>
                </a:lnTo>
                <a:lnTo>
                  <a:pt x="129804" y="234771"/>
                </a:lnTo>
                <a:lnTo>
                  <a:pt x="131463" y="256287"/>
                </a:lnTo>
                <a:lnTo>
                  <a:pt x="140887" y="275376"/>
                </a:lnTo>
                <a:lnTo>
                  <a:pt x="157263" y="289561"/>
                </a:lnTo>
                <a:lnTo>
                  <a:pt x="178750" y="296464"/>
                </a:lnTo>
                <a:lnTo>
                  <a:pt x="200354" y="294655"/>
                </a:lnTo>
                <a:lnTo>
                  <a:pt x="219671" y="284822"/>
                </a:lnTo>
                <a:lnTo>
                  <a:pt x="234297" y="267652"/>
                </a:lnTo>
                <a:lnTo>
                  <a:pt x="114903" y="482028"/>
                </a:lnTo>
                <a:lnTo>
                  <a:pt x="29710" y="434581"/>
                </a:lnTo>
                <a:lnTo>
                  <a:pt x="18792" y="425056"/>
                </a:lnTo>
                <a:close/>
              </a:path>
            </a:pathLst>
          </a:custGeom>
          <a:solidFill>
            <a:srgbClr val="001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91237" y="3443569"/>
            <a:ext cx="601980" cy="401955"/>
          </a:xfrm>
          <a:custGeom>
            <a:avLst/>
            <a:gdLst/>
            <a:ahLst/>
            <a:cxnLst/>
            <a:rect l="l" t="t" r="r" b="b"/>
            <a:pathLst>
              <a:path w="601979" h="401954">
                <a:moveTo>
                  <a:pt x="51053" y="44575"/>
                </a:moveTo>
                <a:lnTo>
                  <a:pt x="73471" y="18519"/>
                </a:lnTo>
                <a:lnTo>
                  <a:pt x="103596" y="3171"/>
                </a:lnTo>
                <a:lnTo>
                  <a:pt x="137399" y="0"/>
                </a:lnTo>
                <a:lnTo>
                  <a:pt x="170849" y="10471"/>
                </a:lnTo>
                <a:lnTo>
                  <a:pt x="556978" y="225523"/>
                </a:lnTo>
                <a:lnTo>
                  <a:pt x="583505" y="248455"/>
                </a:lnTo>
                <a:lnTo>
                  <a:pt x="598609" y="278865"/>
                </a:lnTo>
                <a:lnTo>
                  <a:pt x="601421" y="312557"/>
                </a:lnTo>
                <a:lnTo>
                  <a:pt x="591071" y="345334"/>
                </a:lnTo>
                <a:lnTo>
                  <a:pt x="568998" y="371330"/>
                </a:lnTo>
                <a:lnTo>
                  <a:pt x="539675" y="386705"/>
                </a:lnTo>
                <a:lnTo>
                  <a:pt x="506784" y="390303"/>
                </a:lnTo>
                <a:lnTo>
                  <a:pt x="474009" y="380966"/>
                </a:lnTo>
                <a:lnTo>
                  <a:pt x="462530" y="401578"/>
                </a:lnTo>
                <a:lnTo>
                  <a:pt x="408938" y="371730"/>
                </a:lnTo>
                <a:lnTo>
                  <a:pt x="394484" y="367985"/>
                </a:lnTo>
                <a:lnTo>
                  <a:pt x="380695" y="371532"/>
                </a:lnTo>
                <a:lnTo>
                  <a:pt x="370369" y="377344"/>
                </a:lnTo>
                <a:lnTo>
                  <a:pt x="366305" y="380398"/>
                </a:lnTo>
                <a:lnTo>
                  <a:pt x="340195" y="365857"/>
                </a:lnTo>
                <a:lnTo>
                  <a:pt x="339157" y="322066"/>
                </a:lnTo>
                <a:lnTo>
                  <a:pt x="302247" y="285305"/>
                </a:lnTo>
                <a:lnTo>
                  <a:pt x="215765" y="298355"/>
                </a:lnTo>
                <a:lnTo>
                  <a:pt x="172158" y="218254"/>
                </a:lnTo>
                <a:lnTo>
                  <a:pt x="165444" y="210912"/>
                </a:lnTo>
                <a:lnTo>
                  <a:pt x="160713" y="206478"/>
                </a:lnTo>
                <a:lnTo>
                  <a:pt x="140103" y="195000"/>
                </a:lnTo>
                <a:lnTo>
                  <a:pt x="100645" y="189679"/>
                </a:lnTo>
                <a:lnTo>
                  <a:pt x="63864" y="195302"/>
                </a:lnTo>
                <a:lnTo>
                  <a:pt x="36705" y="204257"/>
                </a:lnTo>
                <a:lnTo>
                  <a:pt x="26109" y="208934"/>
                </a:lnTo>
                <a:lnTo>
                  <a:pt x="0" y="194392"/>
                </a:lnTo>
                <a:lnTo>
                  <a:pt x="28702" y="104126"/>
                </a:lnTo>
                <a:lnTo>
                  <a:pt x="39408" y="84903"/>
                </a:lnTo>
                <a:lnTo>
                  <a:pt x="40083" y="75180"/>
                </a:lnTo>
                <a:lnTo>
                  <a:pt x="42300" y="65133"/>
                </a:lnTo>
                <a:lnTo>
                  <a:pt x="45982" y="54889"/>
                </a:lnTo>
                <a:lnTo>
                  <a:pt x="51053" y="44575"/>
                </a:lnTo>
                <a:close/>
              </a:path>
              <a:path w="601979" h="401954">
                <a:moveTo>
                  <a:pt x="31128" y="96498"/>
                </a:moveTo>
                <a:lnTo>
                  <a:pt x="39408" y="84903"/>
                </a:lnTo>
                <a:lnTo>
                  <a:pt x="28702" y="104126"/>
                </a:lnTo>
                <a:lnTo>
                  <a:pt x="31128" y="96498"/>
                </a:lnTo>
                <a:close/>
              </a:path>
            </a:pathLst>
          </a:custGeom>
          <a:solidFill>
            <a:srgbClr val="0017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051" y="3488869"/>
            <a:ext cx="431165" cy="257175"/>
          </a:xfrm>
          <a:custGeom>
            <a:avLst/>
            <a:gdLst/>
            <a:ahLst/>
            <a:cxnLst/>
            <a:rect l="l" t="t" r="r" b="b"/>
            <a:pathLst>
              <a:path w="431164" h="257175">
                <a:moveTo>
                  <a:pt x="2381" y="9147"/>
                </a:moveTo>
                <a:lnTo>
                  <a:pt x="7510" y="3310"/>
                </a:lnTo>
                <a:lnTo>
                  <a:pt x="14291" y="250"/>
                </a:lnTo>
                <a:lnTo>
                  <a:pt x="21874" y="0"/>
                </a:lnTo>
                <a:lnTo>
                  <a:pt x="29407" y="2591"/>
                </a:lnTo>
                <a:lnTo>
                  <a:pt x="419651" y="219934"/>
                </a:lnTo>
                <a:lnTo>
                  <a:pt x="425818" y="224973"/>
                </a:lnTo>
                <a:lnTo>
                  <a:pt x="429606" y="231557"/>
                </a:lnTo>
                <a:lnTo>
                  <a:pt x="430586" y="238940"/>
                </a:lnTo>
                <a:lnTo>
                  <a:pt x="428329" y="246376"/>
                </a:lnTo>
                <a:lnTo>
                  <a:pt x="423076" y="252424"/>
                </a:lnTo>
                <a:lnTo>
                  <a:pt x="416020" y="255950"/>
                </a:lnTo>
                <a:lnTo>
                  <a:pt x="408165" y="256668"/>
                </a:lnTo>
                <a:lnTo>
                  <a:pt x="400515" y="254292"/>
                </a:lnTo>
                <a:lnTo>
                  <a:pt x="10272" y="36949"/>
                </a:lnTo>
                <a:lnTo>
                  <a:pt x="4222" y="31695"/>
                </a:lnTo>
                <a:lnTo>
                  <a:pt x="706" y="24644"/>
                </a:lnTo>
                <a:lnTo>
                  <a:pt x="0" y="16795"/>
                </a:lnTo>
                <a:lnTo>
                  <a:pt x="2381" y="9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80432" y="2654807"/>
            <a:ext cx="173990" cy="551180"/>
          </a:xfrm>
          <a:custGeom>
            <a:avLst/>
            <a:gdLst/>
            <a:ahLst/>
            <a:cxnLst/>
            <a:rect l="l" t="t" r="r" b="b"/>
            <a:pathLst>
              <a:path w="173989" h="551180">
                <a:moveTo>
                  <a:pt x="115823" y="144779"/>
                </a:moveTo>
                <a:lnTo>
                  <a:pt x="57912" y="144779"/>
                </a:lnTo>
                <a:lnTo>
                  <a:pt x="57912" y="550799"/>
                </a:lnTo>
                <a:lnTo>
                  <a:pt x="115823" y="550799"/>
                </a:lnTo>
                <a:lnTo>
                  <a:pt x="115823" y="144779"/>
                </a:lnTo>
                <a:close/>
              </a:path>
              <a:path w="173989" h="551180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51180">
                <a:moveTo>
                  <a:pt x="159257" y="144779"/>
                </a:moveTo>
                <a:lnTo>
                  <a:pt x="115823" y="144779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7864" y="1454784"/>
            <a:ext cx="2677160" cy="358775"/>
          </a:xfrm>
          <a:custGeom>
            <a:avLst/>
            <a:gdLst/>
            <a:ahLst/>
            <a:cxnLst/>
            <a:rect l="l" t="t" r="r" b="b"/>
            <a:pathLst>
              <a:path w="2677159" h="358775">
                <a:moveTo>
                  <a:pt x="2560828" y="185038"/>
                </a:moveTo>
                <a:lnTo>
                  <a:pt x="2502916" y="185038"/>
                </a:lnTo>
                <a:lnTo>
                  <a:pt x="2589784" y="358775"/>
                </a:lnTo>
                <a:lnTo>
                  <a:pt x="2662174" y="213995"/>
                </a:lnTo>
                <a:lnTo>
                  <a:pt x="2560828" y="213995"/>
                </a:lnTo>
                <a:lnTo>
                  <a:pt x="2560828" y="185038"/>
                </a:lnTo>
                <a:close/>
              </a:path>
              <a:path w="2677159" h="358775">
                <a:moveTo>
                  <a:pt x="2589784" y="0"/>
                </a:moveTo>
                <a:lnTo>
                  <a:pt x="28956" y="0"/>
                </a:ln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5"/>
                </a:lnTo>
                <a:lnTo>
                  <a:pt x="0" y="326771"/>
                </a:lnTo>
                <a:lnTo>
                  <a:pt x="57912" y="326771"/>
                </a:lnTo>
                <a:lnTo>
                  <a:pt x="57912" y="57912"/>
                </a:lnTo>
                <a:lnTo>
                  <a:pt x="28956" y="57912"/>
                </a:lnTo>
                <a:lnTo>
                  <a:pt x="57912" y="28955"/>
                </a:lnTo>
                <a:lnTo>
                  <a:pt x="2618740" y="28955"/>
                </a:lnTo>
                <a:lnTo>
                  <a:pt x="2616465" y="17680"/>
                </a:lnTo>
                <a:lnTo>
                  <a:pt x="2610262" y="8477"/>
                </a:lnTo>
                <a:lnTo>
                  <a:pt x="2601059" y="2274"/>
                </a:lnTo>
                <a:lnTo>
                  <a:pt x="2589784" y="0"/>
                </a:lnTo>
                <a:close/>
              </a:path>
              <a:path w="2677159" h="358775">
                <a:moveTo>
                  <a:pt x="2560828" y="28955"/>
                </a:moveTo>
                <a:lnTo>
                  <a:pt x="2560828" y="213995"/>
                </a:lnTo>
                <a:lnTo>
                  <a:pt x="2618740" y="213995"/>
                </a:lnTo>
                <a:lnTo>
                  <a:pt x="2618740" y="57912"/>
                </a:lnTo>
                <a:lnTo>
                  <a:pt x="2589784" y="57912"/>
                </a:lnTo>
                <a:lnTo>
                  <a:pt x="2560828" y="28955"/>
                </a:lnTo>
                <a:close/>
              </a:path>
              <a:path w="2677159" h="358775">
                <a:moveTo>
                  <a:pt x="2676652" y="185038"/>
                </a:moveTo>
                <a:lnTo>
                  <a:pt x="2618740" y="185038"/>
                </a:lnTo>
                <a:lnTo>
                  <a:pt x="2618740" y="213995"/>
                </a:lnTo>
                <a:lnTo>
                  <a:pt x="2662174" y="213995"/>
                </a:lnTo>
                <a:lnTo>
                  <a:pt x="2676652" y="185038"/>
                </a:lnTo>
                <a:close/>
              </a:path>
              <a:path w="2677159" h="358775">
                <a:moveTo>
                  <a:pt x="57912" y="28955"/>
                </a:moveTo>
                <a:lnTo>
                  <a:pt x="28956" y="57912"/>
                </a:lnTo>
                <a:lnTo>
                  <a:pt x="57912" y="57912"/>
                </a:lnTo>
                <a:lnTo>
                  <a:pt x="57912" y="28955"/>
                </a:lnTo>
                <a:close/>
              </a:path>
              <a:path w="2677159" h="358775">
                <a:moveTo>
                  <a:pt x="2560828" y="28955"/>
                </a:moveTo>
                <a:lnTo>
                  <a:pt x="57912" y="28955"/>
                </a:lnTo>
                <a:lnTo>
                  <a:pt x="57912" y="57912"/>
                </a:lnTo>
                <a:lnTo>
                  <a:pt x="2560828" y="57912"/>
                </a:lnTo>
                <a:lnTo>
                  <a:pt x="2560828" y="28955"/>
                </a:lnTo>
                <a:close/>
              </a:path>
              <a:path w="2677159" h="358775">
                <a:moveTo>
                  <a:pt x="2618740" y="28955"/>
                </a:moveTo>
                <a:lnTo>
                  <a:pt x="2560828" y="28955"/>
                </a:lnTo>
                <a:lnTo>
                  <a:pt x="2589784" y="57912"/>
                </a:lnTo>
                <a:lnTo>
                  <a:pt x="2618740" y="57912"/>
                </a:lnTo>
                <a:lnTo>
                  <a:pt x="2618740" y="28955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69975"/>
            <a:ext cx="7492212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1559432"/>
            <a:ext cx="2171153" cy="343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22093"/>
            <a:ext cx="4335043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1441" y="2133536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9994" y="2019299"/>
            <a:ext cx="6043295" cy="255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2486151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6840" y="2395473"/>
            <a:ext cx="3701059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2944240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6968" y="2817113"/>
            <a:ext cx="3154133" cy="3026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579" y="3380739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8247" y="3287267"/>
            <a:ext cx="8786698" cy="255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579" y="3754119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8357" y="3670807"/>
            <a:ext cx="2155063" cy="24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2978" y="3774885"/>
            <a:ext cx="69071" cy="163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9403" y="3663441"/>
            <a:ext cx="1670177" cy="2527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8917" y="3774885"/>
            <a:ext cx="69071" cy="163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65344" y="3663441"/>
            <a:ext cx="2964814" cy="2527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255" y="4212208"/>
            <a:ext cx="47142" cy="471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6968" y="4095369"/>
            <a:ext cx="2767037" cy="2626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9579" y="4648707"/>
            <a:ext cx="33705" cy="336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6840" y="4558029"/>
            <a:ext cx="6675907" cy="25273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9579" y="5022088"/>
            <a:ext cx="33705" cy="33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6840" y="4931409"/>
            <a:ext cx="5383301" cy="2527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8230"/>
            <a:ext cx="5808675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5843"/>
            <a:ext cx="8698496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825" y="2070353"/>
            <a:ext cx="5217553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579" y="2635503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4940" y="2542031"/>
            <a:ext cx="7627861" cy="255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93592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775" y="2966465"/>
            <a:ext cx="4423740" cy="353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6760" y="3121609"/>
            <a:ext cx="96876" cy="19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75351" y="2966465"/>
            <a:ext cx="5730367" cy="353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3616325"/>
            <a:ext cx="47142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906" y="3489197"/>
            <a:ext cx="7781696" cy="3519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360141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9145"/>
            <a:ext cx="4286643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22093"/>
            <a:ext cx="3418865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570860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440431"/>
            <a:ext cx="6972947" cy="356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93592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825" y="2963163"/>
            <a:ext cx="5295277" cy="3552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3530091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6840" y="3439413"/>
            <a:ext cx="4860823" cy="251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579" y="3903471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6840" y="3812794"/>
            <a:ext cx="4411497" cy="252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37453" y="3924236"/>
            <a:ext cx="69071" cy="163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43879" y="3812794"/>
            <a:ext cx="1075309" cy="252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607664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1545843"/>
            <a:ext cx="10182694" cy="355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353" y="1983485"/>
            <a:ext cx="4894300" cy="353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2633344"/>
            <a:ext cx="47142" cy="47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2825" y="2502915"/>
            <a:ext cx="10140454" cy="355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579" y="3069843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8247" y="2976371"/>
            <a:ext cx="10053523" cy="2555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607664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39811" y="1591055"/>
            <a:ext cx="2103120" cy="1624965"/>
          </a:xfrm>
          <a:custGeom>
            <a:avLst/>
            <a:gdLst/>
            <a:ahLst/>
            <a:cxnLst/>
            <a:rect l="l" t="t" r="r" b="b"/>
            <a:pathLst>
              <a:path w="2103120" h="1624964">
                <a:moveTo>
                  <a:pt x="0" y="1624584"/>
                </a:moveTo>
                <a:lnTo>
                  <a:pt x="2103120" y="1624584"/>
                </a:lnTo>
                <a:lnTo>
                  <a:pt x="2103120" y="0"/>
                </a:lnTo>
                <a:lnTo>
                  <a:pt x="0" y="0"/>
                </a:lnTo>
                <a:lnTo>
                  <a:pt x="0" y="162458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73923" y="1796795"/>
            <a:ext cx="1835150" cy="515620"/>
          </a:xfrm>
          <a:prstGeom prst="rect">
            <a:avLst/>
          </a:prstGeom>
          <a:solidFill>
            <a:srgbClr val="5C2C91"/>
          </a:solidFill>
        </p:spPr>
        <p:txBody>
          <a:bodyPr vert="horz" wrap="square" lIns="0" tIns="131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Code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73923" y="2487167"/>
            <a:ext cx="1835150" cy="515620"/>
          </a:xfrm>
          <a:prstGeom prst="rect">
            <a:avLst/>
          </a:prstGeom>
          <a:solidFill>
            <a:srgbClr val="5C2C91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35"/>
              </a:spcBef>
            </a:pP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3901" y="4997195"/>
            <a:ext cx="4429125" cy="53213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352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Hardware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58567" y="2129027"/>
            <a:ext cx="2098675" cy="561340"/>
          </a:xfrm>
          <a:prstGeom prst="rect">
            <a:avLst/>
          </a:prstGeom>
          <a:solidFill>
            <a:srgbClr val="D73A00"/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App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45329" y="2134361"/>
            <a:ext cx="1984375" cy="550545"/>
          </a:xfrm>
          <a:custGeom>
            <a:avLst/>
            <a:gdLst/>
            <a:ahLst/>
            <a:cxnLst/>
            <a:rect l="l" t="t" r="r" b="b"/>
            <a:pathLst>
              <a:path w="1984375" h="550544">
                <a:moveTo>
                  <a:pt x="0" y="550163"/>
                </a:moveTo>
                <a:lnTo>
                  <a:pt x="1984248" y="550163"/>
                </a:lnTo>
                <a:lnTo>
                  <a:pt x="1984248" y="0"/>
                </a:lnTo>
                <a:lnTo>
                  <a:pt x="0" y="0"/>
                </a:lnTo>
                <a:lnTo>
                  <a:pt x="0" y="550163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5329" y="2134361"/>
            <a:ext cx="1984375" cy="550545"/>
          </a:xfrm>
          <a:custGeom>
            <a:avLst/>
            <a:gdLst/>
            <a:ahLst/>
            <a:cxnLst/>
            <a:rect l="l" t="t" r="r" b="b"/>
            <a:pathLst>
              <a:path w="1984375" h="550544">
                <a:moveTo>
                  <a:pt x="0" y="550163"/>
                </a:moveTo>
                <a:lnTo>
                  <a:pt x="1984248" y="550163"/>
                </a:lnTo>
                <a:lnTo>
                  <a:pt x="1984248" y="0"/>
                </a:lnTo>
                <a:lnTo>
                  <a:pt x="0" y="0"/>
                </a:lnTo>
                <a:lnTo>
                  <a:pt x="0" y="550163"/>
                </a:lnTo>
                <a:close/>
              </a:path>
            </a:pathLst>
          </a:custGeom>
          <a:ln w="10668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50664" y="2139695"/>
            <a:ext cx="1960245" cy="539750"/>
          </a:xfrm>
          <a:prstGeom prst="rect">
            <a:avLst/>
          </a:prstGeom>
          <a:solidFill>
            <a:srgbClr val="D73A00"/>
          </a:solidFill>
        </p:spPr>
        <p:txBody>
          <a:bodyPr vert="horz" wrap="square" lIns="0" tIns="142875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125"/>
              </a:spcBef>
            </a:pP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App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3139" y="4093463"/>
            <a:ext cx="4429125" cy="551815"/>
          </a:xfrm>
          <a:prstGeom prst="rect">
            <a:avLst/>
          </a:prstGeom>
          <a:solidFill>
            <a:srgbClr val="00BBF1"/>
          </a:solidFill>
        </p:spPr>
        <p:txBody>
          <a:bodyPr vert="horz" wrap="square" lIns="0" tIns="150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1600" spc="20" dirty="0">
                <a:solidFill>
                  <a:srgbClr val="1A1A1A"/>
                </a:solidFill>
                <a:latin typeface="Segoe UI"/>
                <a:cs typeface="Segoe UI"/>
              </a:rPr>
              <a:t>Hypervisor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8567" y="2845307"/>
            <a:ext cx="4439920" cy="1112520"/>
          </a:xfrm>
          <a:prstGeom prst="rect">
            <a:avLst/>
          </a:prstGeom>
          <a:solidFill>
            <a:srgbClr val="FFB800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1311275">
              <a:lnSpc>
                <a:spcPct val="100000"/>
              </a:lnSpc>
            </a:pP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Operating</a:t>
            </a:r>
            <a:r>
              <a:rPr sz="1800" spc="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system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13926" y="3056381"/>
            <a:ext cx="861060" cy="861060"/>
          </a:xfrm>
          <a:custGeom>
            <a:avLst/>
            <a:gdLst/>
            <a:ahLst/>
            <a:cxnLst/>
            <a:rect l="l" t="t" r="r" b="b"/>
            <a:pathLst>
              <a:path w="861059" h="861060">
                <a:moveTo>
                  <a:pt x="430529" y="0"/>
                </a:moveTo>
                <a:lnTo>
                  <a:pt x="383624" y="2526"/>
                </a:lnTo>
                <a:lnTo>
                  <a:pt x="338180" y="9931"/>
                </a:lnTo>
                <a:lnTo>
                  <a:pt x="294461" y="21951"/>
                </a:lnTo>
                <a:lnTo>
                  <a:pt x="252729" y="38324"/>
                </a:lnTo>
                <a:lnTo>
                  <a:pt x="213247" y="58786"/>
                </a:lnTo>
                <a:lnTo>
                  <a:pt x="176278" y="83076"/>
                </a:lnTo>
                <a:lnTo>
                  <a:pt x="142084" y="110929"/>
                </a:lnTo>
                <a:lnTo>
                  <a:pt x="110929" y="142084"/>
                </a:lnTo>
                <a:lnTo>
                  <a:pt x="83076" y="176278"/>
                </a:lnTo>
                <a:lnTo>
                  <a:pt x="58786" y="213247"/>
                </a:lnTo>
                <a:lnTo>
                  <a:pt x="38324" y="252729"/>
                </a:lnTo>
                <a:lnTo>
                  <a:pt x="21951" y="294461"/>
                </a:lnTo>
                <a:lnTo>
                  <a:pt x="9931" y="338180"/>
                </a:lnTo>
                <a:lnTo>
                  <a:pt x="2526" y="383624"/>
                </a:lnTo>
                <a:lnTo>
                  <a:pt x="0" y="430529"/>
                </a:lnTo>
                <a:lnTo>
                  <a:pt x="2526" y="477435"/>
                </a:lnTo>
                <a:lnTo>
                  <a:pt x="9931" y="522879"/>
                </a:lnTo>
                <a:lnTo>
                  <a:pt x="21951" y="566598"/>
                </a:lnTo>
                <a:lnTo>
                  <a:pt x="38324" y="608330"/>
                </a:lnTo>
                <a:lnTo>
                  <a:pt x="58786" y="647812"/>
                </a:lnTo>
                <a:lnTo>
                  <a:pt x="83076" y="684781"/>
                </a:lnTo>
                <a:lnTo>
                  <a:pt x="110929" y="718975"/>
                </a:lnTo>
                <a:lnTo>
                  <a:pt x="142084" y="750130"/>
                </a:lnTo>
                <a:lnTo>
                  <a:pt x="176278" y="777983"/>
                </a:lnTo>
                <a:lnTo>
                  <a:pt x="213247" y="802273"/>
                </a:lnTo>
                <a:lnTo>
                  <a:pt x="252729" y="822735"/>
                </a:lnTo>
                <a:lnTo>
                  <a:pt x="294461" y="839108"/>
                </a:lnTo>
                <a:lnTo>
                  <a:pt x="338180" y="851128"/>
                </a:lnTo>
                <a:lnTo>
                  <a:pt x="383624" y="858533"/>
                </a:lnTo>
                <a:lnTo>
                  <a:pt x="430529" y="861059"/>
                </a:lnTo>
                <a:lnTo>
                  <a:pt x="477435" y="858533"/>
                </a:lnTo>
                <a:lnTo>
                  <a:pt x="522879" y="851128"/>
                </a:lnTo>
                <a:lnTo>
                  <a:pt x="566598" y="839108"/>
                </a:lnTo>
                <a:lnTo>
                  <a:pt x="608330" y="822735"/>
                </a:lnTo>
                <a:lnTo>
                  <a:pt x="647812" y="802273"/>
                </a:lnTo>
                <a:lnTo>
                  <a:pt x="684781" y="777983"/>
                </a:lnTo>
                <a:lnTo>
                  <a:pt x="718975" y="750130"/>
                </a:lnTo>
                <a:lnTo>
                  <a:pt x="750130" y="718975"/>
                </a:lnTo>
                <a:lnTo>
                  <a:pt x="777983" y="684781"/>
                </a:lnTo>
                <a:lnTo>
                  <a:pt x="802273" y="647812"/>
                </a:lnTo>
                <a:lnTo>
                  <a:pt x="822735" y="608330"/>
                </a:lnTo>
                <a:lnTo>
                  <a:pt x="839108" y="566598"/>
                </a:lnTo>
                <a:lnTo>
                  <a:pt x="851128" y="522879"/>
                </a:lnTo>
                <a:lnTo>
                  <a:pt x="858533" y="477435"/>
                </a:lnTo>
                <a:lnTo>
                  <a:pt x="861059" y="430529"/>
                </a:lnTo>
                <a:lnTo>
                  <a:pt x="858533" y="383624"/>
                </a:lnTo>
                <a:lnTo>
                  <a:pt x="851128" y="338180"/>
                </a:lnTo>
                <a:lnTo>
                  <a:pt x="839108" y="294461"/>
                </a:lnTo>
                <a:lnTo>
                  <a:pt x="822735" y="252729"/>
                </a:lnTo>
                <a:lnTo>
                  <a:pt x="802273" y="213247"/>
                </a:lnTo>
                <a:lnTo>
                  <a:pt x="777983" y="176278"/>
                </a:lnTo>
                <a:lnTo>
                  <a:pt x="750130" y="142084"/>
                </a:lnTo>
                <a:lnTo>
                  <a:pt x="718975" y="110929"/>
                </a:lnTo>
                <a:lnTo>
                  <a:pt x="684781" y="83076"/>
                </a:lnTo>
                <a:lnTo>
                  <a:pt x="647812" y="58786"/>
                </a:lnTo>
                <a:lnTo>
                  <a:pt x="608330" y="38324"/>
                </a:lnTo>
                <a:lnTo>
                  <a:pt x="566598" y="21951"/>
                </a:lnTo>
                <a:lnTo>
                  <a:pt x="522879" y="9931"/>
                </a:lnTo>
                <a:lnTo>
                  <a:pt x="477435" y="2526"/>
                </a:lnTo>
                <a:lnTo>
                  <a:pt x="430529" y="0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13926" y="3056381"/>
            <a:ext cx="861060" cy="861060"/>
          </a:xfrm>
          <a:custGeom>
            <a:avLst/>
            <a:gdLst/>
            <a:ahLst/>
            <a:cxnLst/>
            <a:rect l="l" t="t" r="r" b="b"/>
            <a:pathLst>
              <a:path w="861059" h="861060">
                <a:moveTo>
                  <a:pt x="0" y="430529"/>
                </a:moveTo>
                <a:lnTo>
                  <a:pt x="2526" y="383624"/>
                </a:lnTo>
                <a:lnTo>
                  <a:pt x="9931" y="338180"/>
                </a:lnTo>
                <a:lnTo>
                  <a:pt x="21951" y="294461"/>
                </a:lnTo>
                <a:lnTo>
                  <a:pt x="38324" y="252729"/>
                </a:lnTo>
                <a:lnTo>
                  <a:pt x="58786" y="213247"/>
                </a:lnTo>
                <a:lnTo>
                  <a:pt x="83076" y="176278"/>
                </a:lnTo>
                <a:lnTo>
                  <a:pt x="110929" y="142084"/>
                </a:lnTo>
                <a:lnTo>
                  <a:pt x="142084" y="110929"/>
                </a:lnTo>
                <a:lnTo>
                  <a:pt x="176278" y="83076"/>
                </a:lnTo>
                <a:lnTo>
                  <a:pt x="213247" y="58786"/>
                </a:lnTo>
                <a:lnTo>
                  <a:pt x="252729" y="38324"/>
                </a:lnTo>
                <a:lnTo>
                  <a:pt x="294461" y="21951"/>
                </a:lnTo>
                <a:lnTo>
                  <a:pt x="338180" y="9931"/>
                </a:lnTo>
                <a:lnTo>
                  <a:pt x="383624" y="2526"/>
                </a:lnTo>
                <a:lnTo>
                  <a:pt x="430529" y="0"/>
                </a:lnTo>
                <a:lnTo>
                  <a:pt x="477435" y="2526"/>
                </a:lnTo>
                <a:lnTo>
                  <a:pt x="522879" y="9931"/>
                </a:lnTo>
                <a:lnTo>
                  <a:pt x="566598" y="21951"/>
                </a:lnTo>
                <a:lnTo>
                  <a:pt x="608330" y="38324"/>
                </a:lnTo>
                <a:lnTo>
                  <a:pt x="647812" y="58786"/>
                </a:lnTo>
                <a:lnTo>
                  <a:pt x="684781" y="83076"/>
                </a:lnTo>
                <a:lnTo>
                  <a:pt x="718975" y="110929"/>
                </a:lnTo>
                <a:lnTo>
                  <a:pt x="750130" y="142084"/>
                </a:lnTo>
                <a:lnTo>
                  <a:pt x="777983" y="176278"/>
                </a:lnTo>
                <a:lnTo>
                  <a:pt x="802273" y="213247"/>
                </a:lnTo>
                <a:lnTo>
                  <a:pt x="822735" y="252729"/>
                </a:lnTo>
                <a:lnTo>
                  <a:pt x="839108" y="294461"/>
                </a:lnTo>
                <a:lnTo>
                  <a:pt x="851128" y="338180"/>
                </a:lnTo>
                <a:lnTo>
                  <a:pt x="858533" y="383624"/>
                </a:lnTo>
                <a:lnTo>
                  <a:pt x="861059" y="430529"/>
                </a:lnTo>
                <a:lnTo>
                  <a:pt x="858533" y="477435"/>
                </a:lnTo>
                <a:lnTo>
                  <a:pt x="851128" y="522879"/>
                </a:lnTo>
                <a:lnTo>
                  <a:pt x="839108" y="566598"/>
                </a:lnTo>
                <a:lnTo>
                  <a:pt x="822735" y="608330"/>
                </a:lnTo>
                <a:lnTo>
                  <a:pt x="802273" y="647812"/>
                </a:lnTo>
                <a:lnTo>
                  <a:pt x="777983" y="684781"/>
                </a:lnTo>
                <a:lnTo>
                  <a:pt x="750130" y="718975"/>
                </a:lnTo>
                <a:lnTo>
                  <a:pt x="718975" y="750130"/>
                </a:lnTo>
                <a:lnTo>
                  <a:pt x="684781" y="777983"/>
                </a:lnTo>
                <a:lnTo>
                  <a:pt x="647812" y="802273"/>
                </a:lnTo>
                <a:lnTo>
                  <a:pt x="608330" y="822735"/>
                </a:lnTo>
                <a:lnTo>
                  <a:pt x="566598" y="839108"/>
                </a:lnTo>
                <a:lnTo>
                  <a:pt x="522879" y="851128"/>
                </a:lnTo>
                <a:lnTo>
                  <a:pt x="477435" y="858533"/>
                </a:lnTo>
                <a:lnTo>
                  <a:pt x="430529" y="861059"/>
                </a:lnTo>
                <a:lnTo>
                  <a:pt x="383624" y="858533"/>
                </a:lnTo>
                <a:lnTo>
                  <a:pt x="338180" y="851128"/>
                </a:lnTo>
                <a:lnTo>
                  <a:pt x="294461" y="839108"/>
                </a:lnTo>
                <a:lnTo>
                  <a:pt x="252729" y="822735"/>
                </a:lnTo>
                <a:lnTo>
                  <a:pt x="213247" y="802273"/>
                </a:lnTo>
                <a:lnTo>
                  <a:pt x="176278" y="777983"/>
                </a:lnTo>
                <a:lnTo>
                  <a:pt x="142084" y="750130"/>
                </a:lnTo>
                <a:lnTo>
                  <a:pt x="110929" y="718975"/>
                </a:lnTo>
                <a:lnTo>
                  <a:pt x="83076" y="684781"/>
                </a:lnTo>
                <a:lnTo>
                  <a:pt x="58786" y="647812"/>
                </a:lnTo>
                <a:lnTo>
                  <a:pt x="38324" y="608330"/>
                </a:lnTo>
                <a:lnTo>
                  <a:pt x="21951" y="566598"/>
                </a:lnTo>
                <a:lnTo>
                  <a:pt x="9931" y="522879"/>
                </a:lnTo>
                <a:lnTo>
                  <a:pt x="2526" y="477435"/>
                </a:lnTo>
                <a:lnTo>
                  <a:pt x="0" y="430529"/>
                </a:lnTo>
                <a:close/>
              </a:path>
            </a:pathLst>
          </a:custGeom>
          <a:ln w="10668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24594" y="3182102"/>
            <a:ext cx="444500" cy="607695"/>
          </a:xfrm>
          <a:custGeom>
            <a:avLst/>
            <a:gdLst/>
            <a:ahLst/>
            <a:cxnLst/>
            <a:rect l="l" t="t" r="r" b="b"/>
            <a:pathLst>
              <a:path w="444500" h="607695">
                <a:moveTo>
                  <a:pt x="222054" y="0"/>
                </a:moveTo>
                <a:lnTo>
                  <a:pt x="214319" y="11789"/>
                </a:lnTo>
                <a:lnTo>
                  <a:pt x="182922" y="37725"/>
                </a:lnTo>
                <a:lnTo>
                  <a:pt x="115577" y="63662"/>
                </a:lnTo>
                <a:lnTo>
                  <a:pt x="0" y="75451"/>
                </a:lnTo>
                <a:lnTo>
                  <a:pt x="0" y="386994"/>
                </a:lnTo>
                <a:lnTo>
                  <a:pt x="13954" y="441453"/>
                </a:lnTo>
                <a:lnTo>
                  <a:pt x="49750" y="490435"/>
                </a:lnTo>
                <a:lnTo>
                  <a:pt x="104316" y="537952"/>
                </a:lnTo>
                <a:lnTo>
                  <a:pt x="160474" y="574859"/>
                </a:lnTo>
                <a:lnTo>
                  <a:pt x="204347" y="598761"/>
                </a:lnTo>
                <a:lnTo>
                  <a:pt x="222055" y="607261"/>
                </a:lnTo>
                <a:lnTo>
                  <a:pt x="256751" y="590128"/>
                </a:lnTo>
                <a:lnTo>
                  <a:pt x="333083" y="543218"/>
                </a:lnTo>
                <a:lnTo>
                  <a:pt x="409414" y="473263"/>
                </a:lnTo>
                <a:lnTo>
                  <a:pt x="444110" y="386994"/>
                </a:lnTo>
                <a:lnTo>
                  <a:pt x="444110" y="75451"/>
                </a:lnTo>
                <a:lnTo>
                  <a:pt x="426363" y="75242"/>
                </a:lnTo>
                <a:lnTo>
                  <a:pt x="409527" y="74691"/>
                </a:lnTo>
                <a:lnTo>
                  <a:pt x="297817" y="55447"/>
                </a:lnTo>
                <a:lnTo>
                  <a:pt x="250266" y="31032"/>
                </a:lnTo>
                <a:lnTo>
                  <a:pt x="227742" y="9355"/>
                </a:lnTo>
                <a:lnTo>
                  <a:pt x="2220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48363" y="3358561"/>
            <a:ext cx="196850" cy="257175"/>
          </a:xfrm>
          <a:custGeom>
            <a:avLst/>
            <a:gdLst/>
            <a:ahLst/>
            <a:cxnLst/>
            <a:rect l="l" t="t" r="r" b="b"/>
            <a:pathLst>
              <a:path w="196850" h="257175">
                <a:moveTo>
                  <a:pt x="98286" y="0"/>
                </a:moveTo>
                <a:lnTo>
                  <a:pt x="55968" y="13861"/>
                </a:lnTo>
                <a:lnTo>
                  <a:pt x="28970" y="48374"/>
                </a:lnTo>
                <a:lnTo>
                  <a:pt x="23054" y="122913"/>
                </a:lnTo>
                <a:lnTo>
                  <a:pt x="4853" y="122913"/>
                </a:lnTo>
                <a:lnTo>
                  <a:pt x="0" y="127781"/>
                </a:lnTo>
                <a:lnTo>
                  <a:pt x="0" y="251911"/>
                </a:lnTo>
                <a:lnTo>
                  <a:pt x="4853" y="256779"/>
                </a:lnTo>
                <a:lnTo>
                  <a:pt x="190506" y="256779"/>
                </a:lnTo>
                <a:lnTo>
                  <a:pt x="195360" y="251911"/>
                </a:lnTo>
                <a:lnTo>
                  <a:pt x="195359" y="132648"/>
                </a:lnTo>
                <a:lnTo>
                  <a:pt x="196573" y="125347"/>
                </a:lnTo>
                <a:lnTo>
                  <a:pt x="191719" y="121696"/>
                </a:lnTo>
                <a:lnTo>
                  <a:pt x="59457" y="121696"/>
                </a:lnTo>
                <a:lnTo>
                  <a:pt x="59457" y="77885"/>
                </a:lnTo>
                <a:lnTo>
                  <a:pt x="77487" y="41262"/>
                </a:lnTo>
                <a:lnTo>
                  <a:pt x="99499" y="34074"/>
                </a:lnTo>
                <a:lnTo>
                  <a:pt x="160652" y="34074"/>
                </a:lnTo>
                <a:lnTo>
                  <a:pt x="152890" y="24339"/>
                </a:lnTo>
                <a:lnTo>
                  <a:pt x="151676" y="23122"/>
                </a:lnTo>
                <a:lnTo>
                  <a:pt x="140604" y="13348"/>
                </a:lnTo>
                <a:lnTo>
                  <a:pt x="127711" y="6084"/>
                </a:lnTo>
                <a:lnTo>
                  <a:pt x="113454" y="1559"/>
                </a:lnTo>
                <a:lnTo>
                  <a:pt x="98286" y="0"/>
                </a:lnTo>
                <a:close/>
              </a:path>
              <a:path w="196850" h="257175">
                <a:moveTo>
                  <a:pt x="160652" y="34074"/>
                </a:moveTo>
                <a:lnTo>
                  <a:pt x="99499" y="34074"/>
                </a:lnTo>
                <a:lnTo>
                  <a:pt x="107444" y="34949"/>
                </a:lnTo>
                <a:lnTo>
                  <a:pt x="114819" y="37421"/>
                </a:lnTo>
                <a:lnTo>
                  <a:pt x="121512" y="41262"/>
                </a:lnTo>
                <a:lnTo>
                  <a:pt x="127408" y="46244"/>
                </a:lnTo>
                <a:lnTo>
                  <a:pt x="128621" y="48678"/>
                </a:lnTo>
                <a:lnTo>
                  <a:pt x="131048" y="49895"/>
                </a:lnTo>
                <a:lnTo>
                  <a:pt x="132262" y="52329"/>
                </a:lnTo>
                <a:lnTo>
                  <a:pt x="135447" y="58033"/>
                </a:lnTo>
                <a:lnTo>
                  <a:pt x="137722" y="64194"/>
                </a:lnTo>
                <a:lnTo>
                  <a:pt x="139087" y="70812"/>
                </a:lnTo>
                <a:lnTo>
                  <a:pt x="139542" y="77885"/>
                </a:lnTo>
                <a:lnTo>
                  <a:pt x="138841" y="84731"/>
                </a:lnTo>
                <a:lnTo>
                  <a:pt x="138481" y="99790"/>
                </a:lnTo>
                <a:lnTo>
                  <a:pt x="138348" y="114850"/>
                </a:lnTo>
                <a:lnTo>
                  <a:pt x="138329" y="121696"/>
                </a:lnTo>
                <a:lnTo>
                  <a:pt x="173518" y="121696"/>
                </a:lnTo>
                <a:lnTo>
                  <a:pt x="173518" y="77885"/>
                </a:lnTo>
                <a:lnTo>
                  <a:pt x="172172" y="62673"/>
                </a:lnTo>
                <a:lnTo>
                  <a:pt x="168209" y="48374"/>
                </a:lnTo>
                <a:lnTo>
                  <a:pt x="161744" y="35444"/>
                </a:lnTo>
                <a:lnTo>
                  <a:pt x="160652" y="34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29578" y="2163317"/>
            <a:ext cx="180340" cy="521334"/>
          </a:xfrm>
          <a:custGeom>
            <a:avLst/>
            <a:gdLst/>
            <a:ahLst/>
            <a:cxnLst/>
            <a:rect l="l" t="t" r="r" b="b"/>
            <a:pathLst>
              <a:path w="180340" h="521335">
                <a:moveTo>
                  <a:pt x="0" y="521208"/>
                </a:moveTo>
                <a:lnTo>
                  <a:pt x="179831" y="521208"/>
                </a:lnTo>
                <a:lnTo>
                  <a:pt x="179831" y="0"/>
                </a:lnTo>
                <a:lnTo>
                  <a:pt x="0" y="0"/>
                </a:lnTo>
                <a:lnTo>
                  <a:pt x="0" y="521208"/>
                </a:lnTo>
                <a:close/>
              </a:path>
            </a:pathLst>
          </a:custGeom>
          <a:ln w="38100">
            <a:solidFill>
              <a:srgbClr val="D73A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23126" y="1797557"/>
            <a:ext cx="1045210" cy="365125"/>
          </a:xfrm>
          <a:custGeom>
            <a:avLst/>
            <a:gdLst/>
            <a:ahLst/>
            <a:cxnLst/>
            <a:rect l="l" t="t" r="r" b="b"/>
            <a:pathLst>
              <a:path w="1045209" h="365125">
                <a:moveTo>
                  <a:pt x="0" y="364743"/>
                </a:moveTo>
                <a:lnTo>
                  <a:pt x="1044955" y="0"/>
                </a:lnTo>
              </a:path>
            </a:pathLst>
          </a:custGeom>
          <a:ln w="38100">
            <a:solidFill>
              <a:srgbClr val="D73A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23126" y="2684525"/>
            <a:ext cx="1045210" cy="318135"/>
          </a:xfrm>
          <a:custGeom>
            <a:avLst/>
            <a:gdLst/>
            <a:ahLst/>
            <a:cxnLst/>
            <a:rect l="l" t="t" r="r" b="b"/>
            <a:pathLst>
              <a:path w="1045209" h="318135">
                <a:moveTo>
                  <a:pt x="0" y="0"/>
                </a:moveTo>
                <a:lnTo>
                  <a:pt x="1044955" y="318008"/>
                </a:lnTo>
              </a:path>
            </a:pathLst>
          </a:custGeom>
          <a:ln w="38100">
            <a:solidFill>
              <a:srgbClr val="D73A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5309"/>
            <a:ext cx="6547434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9145"/>
            <a:ext cx="9750564" cy="351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19299"/>
            <a:ext cx="9844303" cy="25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579" y="2486151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6840" y="2392679"/>
            <a:ext cx="10563885" cy="2541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2858007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247" y="2767329"/>
            <a:ext cx="2450160" cy="1948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7109" y="2878772"/>
            <a:ext cx="69071" cy="16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3535" y="2764535"/>
            <a:ext cx="1745488" cy="2279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7726" y="2878772"/>
            <a:ext cx="69071" cy="16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34152" y="2767329"/>
            <a:ext cx="636270" cy="1948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579" y="3231387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8247" y="3137915"/>
            <a:ext cx="6509842" cy="2555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8763" y="3562730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6255" y="3487800"/>
            <a:ext cx="5178552" cy="203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255" y="3988180"/>
            <a:ext cx="47142" cy="471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8733" y="3861053"/>
            <a:ext cx="7004913" cy="3536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9579" y="4426203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6840" y="4335525"/>
            <a:ext cx="1152804" cy="2330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9579" y="4798059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6840" y="4704588"/>
            <a:ext cx="2128672" cy="1976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053" y="575309"/>
            <a:ext cx="1022747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775" y="1549145"/>
            <a:ext cx="10470337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353" y="1983485"/>
            <a:ext cx="3905224" cy="3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579" y="2547111"/>
            <a:ext cx="33705" cy="33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357" y="2453639"/>
            <a:ext cx="10495915" cy="255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5194" y="2767329"/>
            <a:ext cx="3216008" cy="1948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3231387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247" y="3140709"/>
            <a:ext cx="9498406" cy="252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831" y="3451605"/>
            <a:ext cx="2364803" cy="1948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4349369"/>
            <a:ext cx="47142" cy="47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6968" y="4222241"/>
            <a:ext cx="10051757" cy="3536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9579" y="4785867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834" y="4695189"/>
            <a:ext cx="2295601" cy="2161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5159247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5834" y="5065775"/>
            <a:ext cx="3053410" cy="2555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9579" y="5532627"/>
            <a:ext cx="33705" cy="336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5834" y="5449315"/>
            <a:ext cx="1588465" cy="2453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9579" y="5906020"/>
            <a:ext cx="33705" cy="336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5834" y="5815342"/>
            <a:ext cx="3065729" cy="2527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9579" y="6277876"/>
            <a:ext cx="33705" cy="336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5834" y="6189598"/>
            <a:ext cx="2068525" cy="2489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8230"/>
            <a:ext cx="4221048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906" y="1545843"/>
            <a:ext cx="8261883" cy="317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8247" y="2022093"/>
            <a:ext cx="9840798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570860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440431"/>
            <a:ext cx="8406904" cy="356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093592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733" y="2966465"/>
            <a:ext cx="5721705" cy="272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3530091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8247" y="3436619"/>
            <a:ext cx="10495610" cy="255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6840" y="3750309"/>
            <a:ext cx="5197500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55" y="4821808"/>
            <a:ext cx="47142" cy="47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6968" y="4694681"/>
            <a:ext cx="6371678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5258307"/>
            <a:ext cx="33705" cy="336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8247" y="5167629"/>
            <a:ext cx="8494598" cy="252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50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 marR="426084">
                        <a:lnSpc>
                          <a:spcPts val="1939"/>
                        </a:lnSpc>
                        <a:spcBef>
                          <a:spcPts val="1019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and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Integration  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29539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5309"/>
            <a:ext cx="619805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2089" y="2319273"/>
            <a:ext cx="5345480" cy="186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0698" y="2319273"/>
            <a:ext cx="4518406" cy="186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2663" y="4415789"/>
            <a:ext cx="49898" cy="187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277" y="4418456"/>
            <a:ext cx="3407270" cy="186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0171" y="4416170"/>
            <a:ext cx="272033" cy="188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95165" y="4418456"/>
            <a:ext cx="1802130" cy="1864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0551" y="4517644"/>
            <a:ext cx="86995" cy="14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0551" y="4482464"/>
            <a:ext cx="86995" cy="148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90614" y="4415789"/>
            <a:ext cx="49783" cy="187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1165" y="4418456"/>
            <a:ext cx="3519804" cy="186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42371" y="4416170"/>
            <a:ext cx="959484" cy="1880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7588" y="1564893"/>
            <a:ext cx="696988" cy="2578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7938" y="3649598"/>
            <a:ext cx="1677111" cy="2727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320454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2906" y="1545843"/>
            <a:ext cx="10473080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1875764" cy="272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9579" y="2547111"/>
            <a:ext cx="33705" cy="33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6840" y="2456433"/>
            <a:ext cx="6123965" cy="252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579" y="2920491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5834" y="2829813"/>
            <a:ext cx="4758131" cy="25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9579" y="3293871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4554" y="3209543"/>
            <a:ext cx="1430426" cy="1885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4317" y="3314637"/>
            <a:ext cx="69071" cy="163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3504" y="3203193"/>
            <a:ext cx="6173724" cy="2527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9579" y="3667251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4940" y="3576573"/>
            <a:ext cx="2064118" cy="2513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8763" y="3997070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6255" y="3924300"/>
            <a:ext cx="1404366" cy="2021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8763" y="4295775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9491" y="4231258"/>
            <a:ext cx="764285" cy="1939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8763" y="4594478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9525" y="4527550"/>
            <a:ext cx="627761" cy="1499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8763" y="4893182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6255" y="4820411"/>
            <a:ext cx="913638" cy="1558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8763" y="5191886"/>
            <a:ext cx="26873" cy="269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79525" y="5116956"/>
            <a:ext cx="1731137" cy="1797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573844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4311" y="1556892"/>
            <a:ext cx="199313" cy="105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3261" y="1526285"/>
            <a:ext cx="1349756" cy="176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0733" y="1596897"/>
            <a:ext cx="60452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6433" y="1596897"/>
            <a:ext cx="60452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4492" y="1556892"/>
            <a:ext cx="428625" cy="1052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1039" y="1516125"/>
            <a:ext cx="1463294" cy="1863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1034" y="15968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6734" y="15968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5935" y="1516125"/>
            <a:ext cx="880617" cy="146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1046" y="1526285"/>
            <a:ext cx="664336" cy="1358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11" y="2453004"/>
            <a:ext cx="199313" cy="1052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2177" y="2413507"/>
            <a:ext cx="879703" cy="1850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8439" y="2422397"/>
            <a:ext cx="657479" cy="13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3633" y="2493009"/>
            <a:ext cx="60452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99333" y="2493009"/>
            <a:ext cx="60452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17392" y="2453004"/>
            <a:ext cx="428624" cy="1052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88639" y="2413507"/>
            <a:ext cx="1339341" cy="1447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9634" y="24930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85334" y="24930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7457" y="2453004"/>
            <a:ext cx="881760" cy="1052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8334" y="2493049"/>
            <a:ext cx="60519" cy="16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25361" y="2453004"/>
            <a:ext cx="550671" cy="1459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12940" y="2412237"/>
            <a:ext cx="1463293" cy="1863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42933" y="24930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28633" y="24930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47835" y="2412237"/>
            <a:ext cx="880618" cy="146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62946" y="2422397"/>
            <a:ext cx="664336" cy="1358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4311" y="3347592"/>
            <a:ext cx="199313" cy="1052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2177" y="3308095"/>
            <a:ext cx="879703" cy="1850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90851" y="3316985"/>
            <a:ext cx="1108329" cy="135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70834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56534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65067" y="3308095"/>
            <a:ext cx="548513" cy="1447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56634" y="3387637"/>
            <a:ext cx="60519" cy="16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0392" y="3347592"/>
            <a:ext cx="428625" cy="1052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31639" y="3308095"/>
            <a:ext cx="1339341" cy="1447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42634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28334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46392" y="3347592"/>
            <a:ext cx="428625" cy="1052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12685" y="3308095"/>
            <a:ext cx="1800733" cy="1447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85833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71533" y="3387597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80068" y="3306825"/>
            <a:ext cx="1666493" cy="14605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4311" y="4243704"/>
            <a:ext cx="199313" cy="1052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2177" y="4204207"/>
            <a:ext cx="879703" cy="1850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0851" y="4204207"/>
            <a:ext cx="1234948" cy="1447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85134" y="42837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70834" y="42837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79367" y="4204207"/>
            <a:ext cx="548513" cy="1447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70934" y="4283749"/>
            <a:ext cx="60519" cy="16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74692" y="4243704"/>
            <a:ext cx="428625" cy="10528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45939" y="4204207"/>
            <a:ext cx="1339341" cy="1447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56934" y="42837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42634" y="4283709"/>
            <a:ext cx="60451" cy="166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60693" y="4243704"/>
            <a:ext cx="428625" cy="10528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26985" y="4204207"/>
            <a:ext cx="1800733" cy="1447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0359" y="2036952"/>
            <a:ext cx="4167225" cy="451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106" y="2588005"/>
            <a:ext cx="3173971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0359" y="3147313"/>
            <a:ext cx="2804007" cy="355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91154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8779" y="1615947"/>
            <a:ext cx="33705" cy="3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177" y="1525269"/>
            <a:ext cx="1134478" cy="252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1987803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3523" y="1897125"/>
            <a:ext cx="2875127" cy="251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779" y="2361183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3005" y="2267457"/>
            <a:ext cx="1654098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779" y="2734563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005" y="2654299"/>
            <a:ext cx="1147368" cy="240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779" y="3107943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3005" y="3017900"/>
            <a:ext cx="2442641" cy="2519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779" y="3479800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3899" y="3389756"/>
            <a:ext cx="2468130" cy="2519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779" y="3853179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005" y="3762501"/>
            <a:ext cx="2214041" cy="252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779" y="4226559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3523" y="4135881"/>
            <a:ext cx="3713327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779" y="4599939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3005" y="4509261"/>
            <a:ext cx="3432225" cy="2513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8779" y="4973319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3005" y="4882641"/>
            <a:ext cx="3141903" cy="1949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8779" y="5345175"/>
            <a:ext cx="33705" cy="336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1625" y="5255132"/>
            <a:ext cx="1517650" cy="2519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53705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90" y="1544065"/>
            <a:ext cx="7104684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3005" y="2022093"/>
            <a:ext cx="2062911" cy="233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2173" y="2130788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66059" y="2019045"/>
            <a:ext cx="3681602" cy="254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779" y="2486151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005" y="2392425"/>
            <a:ext cx="8171357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7963" y="2815970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7485" y="2743199"/>
            <a:ext cx="4448022" cy="2010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779" y="3156711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3005" y="3062985"/>
            <a:ext cx="7233081" cy="255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7963" y="3488054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3080" y="3415283"/>
            <a:ext cx="3649979" cy="2020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7963" y="3786758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3080" y="3713988"/>
            <a:ext cx="4723870" cy="2020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779" y="4127500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6177" y="4033773"/>
            <a:ext cx="6938505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7963" y="4457319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3080" y="4392802"/>
            <a:ext cx="1280160" cy="1927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7963" y="4756022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67485" y="4689094"/>
            <a:ext cx="1324203" cy="1962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7963" y="5054726"/>
            <a:ext cx="26873" cy="269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7485" y="4981955"/>
            <a:ext cx="2019147" cy="2020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7963" y="5353430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3080" y="5280659"/>
            <a:ext cx="2427202" cy="2020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7963" y="5652134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1302" y="5587619"/>
            <a:ext cx="419861" cy="1477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16785" y="5666344"/>
            <a:ext cx="55358" cy="223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2764" y="5576950"/>
            <a:ext cx="1470130" cy="1583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77963" y="5949365"/>
            <a:ext cx="26873" cy="268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67485" y="5882423"/>
            <a:ext cx="1046708" cy="1500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7963" y="6248069"/>
            <a:ext cx="26873" cy="268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67485" y="6175260"/>
            <a:ext cx="1982063" cy="1559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7963" y="6546773"/>
            <a:ext cx="26873" cy="2687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606" y="6471538"/>
            <a:ext cx="1539506" cy="2045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4428439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313" y="1544065"/>
            <a:ext cx="9389744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899" y="2022093"/>
            <a:ext cx="2480703" cy="251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963" y="2442590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3080" y="2378074"/>
            <a:ext cx="787907" cy="147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63" y="2741294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73936" y="2674365"/>
            <a:ext cx="263016" cy="1501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2861" y="2755504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45666" y="2669031"/>
            <a:ext cx="848465" cy="200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7963" y="3039998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3080" y="2967227"/>
            <a:ext cx="2846302" cy="2010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779" y="3380739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3005" y="3290061"/>
            <a:ext cx="3643299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779" y="3754119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1625" y="3660394"/>
            <a:ext cx="2663316" cy="1979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779" y="4127500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3005" y="4036821"/>
            <a:ext cx="3951020" cy="252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FB02ED-959F-4FCB-873E-7B6CEE3952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0"/>
            <a:ext cx="12374124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5914720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90" y="1544065"/>
            <a:ext cx="10780572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3005" y="2022093"/>
            <a:ext cx="2950133" cy="2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7963" y="2442590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3080" y="2369819"/>
            <a:ext cx="5168878" cy="202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63" y="2741294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7485" y="2666110"/>
            <a:ext cx="2303119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7963" y="3039998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7485" y="2964814"/>
            <a:ext cx="3837279" cy="2044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7963" y="3338702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7485" y="3263519"/>
            <a:ext cx="3506550" cy="204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7963" y="3637406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3080" y="3562222"/>
            <a:ext cx="2462784" cy="2034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66565" y="3651617"/>
            <a:ext cx="55358" cy="22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36289" y="3564635"/>
            <a:ext cx="6602857" cy="2010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779" y="3978147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1625" y="3887469"/>
            <a:ext cx="3619881" cy="1949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7963" y="4307966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9606" y="4232782"/>
            <a:ext cx="3060945" cy="20345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7963" y="4606670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73936" y="4533900"/>
            <a:ext cx="1473178" cy="1559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7963" y="4905375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9606" y="4832603"/>
            <a:ext cx="3380985" cy="2020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8050" y="4832603"/>
            <a:ext cx="1096772" cy="2020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93053" y="4832603"/>
            <a:ext cx="2275586" cy="2020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7963" y="5204078"/>
            <a:ext cx="26873" cy="269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3080" y="5128894"/>
            <a:ext cx="3914521" cy="20446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7963" y="5502782"/>
            <a:ext cx="26873" cy="269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67485" y="5427598"/>
            <a:ext cx="7058994" cy="2044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286633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1313" y="1544065"/>
            <a:ext cx="9539096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3523" y="2019045"/>
            <a:ext cx="6481800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779" y="2486151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1625" y="2392425"/>
            <a:ext cx="6404229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63" y="2815970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3080" y="2740786"/>
            <a:ext cx="6973294" cy="204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76081" y="2830180"/>
            <a:ext cx="55358" cy="22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52790" y="2743199"/>
            <a:ext cx="1926208" cy="2010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7963" y="3114674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841" y="3041903"/>
            <a:ext cx="8004936" cy="2020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7963" y="3413378"/>
            <a:ext cx="26873" cy="269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3080" y="3338194"/>
            <a:ext cx="5496814" cy="2044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7963" y="3712082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3936" y="3639311"/>
            <a:ext cx="5662930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235145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620" y="1544065"/>
            <a:ext cx="10398086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899" y="2022728"/>
            <a:ext cx="1639963" cy="1943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0129" y="2130788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642" y="2019045"/>
            <a:ext cx="7189215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779" y="2486151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005" y="2395473"/>
            <a:ext cx="2593517" cy="194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5135" y="2504168"/>
            <a:ext cx="129539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65447" y="2392425"/>
            <a:ext cx="7628255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779" y="2858007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3005" y="2767329"/>
            <a:ext cx="2069769" cy="1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9041" y="2876024"/>
            <a:ext cx="69197" cy="279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5284" y="2764281"/>
            <a:ext cx="7278877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85347" y="2876024"/>
            <a:ext cx="129540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97183" y="2826384"/>
            <a:ext cx="489839" cy="193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7963" y="3189350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7485" y="3114166"/>
            <a:ext cx="2916529" cy="2034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7963" y="3488054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6075" y="3415283"/>
            <a:ext cx="2507983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12647-3B62-4A65-8046-A644B1AB01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0"/>
            <a:ext cx="12433300" cy="69976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78230"/>
            <a:ext cx="6274904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25258" y="773607"/>
            <a:ext cx="233172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1466" y="575309"/>
            <a:ext cx="2684017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313" y="1544065"/>
            <a:ext cx="10563225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899" y="2022093"/>
            <a:ext cx="2480703" cy="251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7963" y="2442590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3080" y="2378074"/>
            <a:ext cx="787907" cy="1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7963" y="2741294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3936" y="2674365"/>
            <a:ext cx="263016" cy="1501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2861" y="2755504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5666" y="2669031"/>
            <a:ext cx="848465" cy="2005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7963" y="3039998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3080" y="2967227"/>
            <a:ext cx="2846302" cy="2010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779" y="3380739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1625" y="3290061"/>
            <a:ext cx="8206105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779" y="3754119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3005" y="3660394"/>
            <a:ext cx="8449233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8779" y="4127500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3005" y="4036821"/>
            <a:ext cx="2599359" cy="2513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6909" y="4145515"/>
            <a:ext cx="69198" cy="2795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0795" y="4033773"/>
            <a:ext cx="3914139" cy="2543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7963" y="4457319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83080" y="4384547"/>
            <a:ext cx="1221718" cy="2020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7963" y="4756022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83080" y="4683251"/>
            <a:ext cx="1122658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8779" y="5096763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1625" y="5003038"/>
            <a:ext cx="10497058" cy="2556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3112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Application</a:t>
            </a:r>
            <a:r>
              <a:rPr sz="2800" spc="-11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Insights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0246360" cy="38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Extensible Application Performance Monitoring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(APM)</a:t>
            </a:r>
            <a:r>
              <a:rPr sz="2400" b="1" spc="-37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service: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Intended primarily for development and DevOps</a:t>
            </a:r>
            <a:r>
              <a:rPr sz="2000" b="1" spc="-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purposes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</a:t>
            </a:r>
            <a:r>
              <a:rPr sz="2000" b="1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apps: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In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Azure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On-premises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155"/>
              </a:lnSpc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Hosted in other public</a:t>
            </a:r>
            <a:r>
              <a:rPr sz="1800" b="1" spc="60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clouds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Provides:</a:t>
            </a:r>
            <a:endParaRPr sz="2000">
              <a:latin typeface="Segoe UI"/>
              <a:cs typeface="Segoe UI"/>
            </a:endParaRPr>
          </a:p>
          <a:p>
            <a:pPr marL="12700" marR="642810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Monitoring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spc="-10" dirty="0">
                <a:solidFill>
                  <a:srgbClr val="0078D2"/>
                </a:solidFill>
                <a:latin typeface="Segoe UI Semibold"/>
                <a:cs typeface="Segoe UI Semibold"/>
              </a:rPr>
              <a:t>live web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apps  Detection </a:t>
            </a:r>
            <a:r>
              <a:rPr sz="1800" b="1" spc="-15" dirty="0">
                <a:solidFill>
                  <a:srgbClr val="0078D2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performance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anomalies  App</a:t>
            </a:r>
            <a:r>
              <a:rPr sz="1800" b="1" spc="5" dirty="0">
                <a:solidFill>
                  <a:srgbClr val="0078D2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diagnostics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155"/>
              </a:lnSpc>
              <a:spcBef>
                <a:spcPts val="5"/>
              </a:spcBef>
            </a:pPr>
            <a:r>
              <a:rPr sz="1800" b="1" spc="-5" dirty="0">
                <a:solidFill>
                  <a:srgbClr val="0078D2"/>
                </a:solidFill>
                <a:latin typeface="Segoe UI Semibold"/>
                <a:cs typeface="Segoe UI Semibold"/>
              </a:rPr>
              <a:t>Usage</a:t>
            </a:r>
            <a:r>
              <a:rPr sz="1800" b="1" dirty="0">
                <a:solidFill>
                  <a:srgbClr val="0078D2"/>
                </a:solidFill>
                <a:latin typeface="Segoe UI Semibold"/>
                <a:cs typeface="Segoe UI Semibold"/>
              </a:rPr>
              <a:t> analysis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2395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wide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range </a:t>
            </a:r>
            <a:r>
              <a:rPr sz="2000" b="1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development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frameworks,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including </a:t>
            </a:r>
            <a:r>
              <a:rPr sz="2000" b="1" spc="-30" dirty="0">
                <a:solidFill>
                  <a:srgbClr val="3B3B41"/>
                </a:solidFill>
                <a:latin typeface="Segoe UI"/>
                <a:cs typeface="Segoe UI"/>
              </a:rPr>
              <a:t>.NET,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Node.js, and</a:t>
            </a:r>
            <a:r>
              <a:rPr sz="2000" b="1" spc="3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J2EE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solidFill>
                  <a:srgbClr val="3B3B41"/>
                </a:solidFill>
                <a:latin typeface="Segoe UI"/>
                <a:cs typeface="Segoe UI"/>
              </a:rPr>
              <a:t>Supports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mobile apps by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integrating with Visual </a:t>
            </a:r>
            <a:r>
              <a:rPr sz="2000" b="1" spc="-10" dirty="0">
                <a:solidFill>
                  <a:srgbClr val="3B3B41"/>
                </a:solidFill>
                <a:latin typeface="Segoe UI"/>
                <a:cs typeface="Segoe UI"/>
              </a:rPr>
              <a:t>Studio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App Center </a:t>
            </a:r>
            <a:r>
              <a:rPr sz="2000" b="1" dirty="0">
                <a:solidFill>
                  <a:srgbClr val="3B3B41"/>
                </a:solidFill>
                <a:latin typeface="Segoe UI"/>
                <a:cs typeface="Segoe UI"/>
              </a:rPr>
              <a:t>and</a:t>
            </a:r>
            <a:r>
              <a:rPr sz="2000" b="1" spc="-11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3B3B41"/>
                </a:solidFill>
                <a:latin typeface="Segoe UI"/>
                <a:cs typeface="Segoe UI"/>
              </a:rPr>
              <a:t>HockeyApp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Questions?</a:t>
            </a:r>
          </a:p>
        </p:txBody>
      </p:sp>
      <p:sp>
        <p:nvSpPr>
          <p:cNvPr id="4" name="object 4"/>
          <p:cNvSpPr/>
          <p:nvPr/>
        </p:nvSpPr>
        <p:spPr>
          <a:xfrm>
            <a:off x="5769034" y="1492572"/>
            <a:ext cx="900351" cy="1011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0071C5"/>
                </a:solidFill>
              </a:rPr>
              <a:t>O</a:t>
            </a:r>
            <a:r>
              <a:rPr sz="2800" spc="-60" dirty="0">
                <a:solidFill>
                  <a:srgbClr val="0071C5"/>
                </a:solidFill>
              </a:rPr>
              <a:t>b</a:t>
            </a:r>
            <a:r>
              <a:rPr sz="2800" spc="-55" dirty="0">
                <a:solidFill>
                  <a:srgbClr val="0071C5"/>
                </a:solidFill>
              </a:rPr>
              <a:t>je</a:t>
            </a:r>
            <a:r>
              <a:rPr sz="2800" spc="-50" dirty="0">
                <a:solidFill>
                  <a:srgbClr val="0071C5"/>
                </a:solidFill>
              </a:rPr>
              <a:t>c</a:t>
            </a:r>
            <a:r>
              <a:rPr sz="2800" spc="-60" dirty="0">
                <a:solidFill>
                  <a:srgbClr val="0071C5"/>
                </a:solidFill>
              </a:rPr>
              <a:t>t</a:t>
            </a:r>
            <a:r>
              <a:rPr sz="2800" spc="-55" dirty="0">
                <a:solidFill>
                  <a:srgbClr val="0071C5"/>
                </a:solidFill>
              </a:rPr>
              <a:t>i</a:t>
            </a:r>
            <a:r>
              <a:rPr sz="2800" spc="-85" dirty="0">
                <a:solidFill>
                  <a:srgbClr val="0071C5"/>
                </a:solidFill>
              </a:rPr>
              <a:t>v</a:t>
            </a:r>
            <a:r>
              <a:rPr sz="2800" spc="-55" dirty="0">
                <a:solidFill>
                  <a:srgbClr val="0071C5"/>
                </a:solidFill>
              </a:rPr>
              <a:t>e</a:t>
            </a:r>
            <a:r>
              <a:rPr sz="2800" spc="-5" dirty="0">
                <a:solidFill>
                  <a:srgbClr val="0071C5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144250" cy="356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Data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Management</a:t>
            </a:r>
            <a:r>
              <a:rPr sz="2400" b="1" spc="-34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 marR="248920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Choose between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managed and unmanaged data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store;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choose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between relational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non-relational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databases;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 auditing and caching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strategies; 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identify data attributes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(e.g., 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relevancy,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structure,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frequency,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size,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durability,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etc.); recommend  Database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Transaction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Unit 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(DTU)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sizing;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retention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policy;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data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availability, 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consistency,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durability;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warehouse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Data </a:t>
            </a:r>
            <a:r>
              <a:rPr sz="2400" b="1" spc="-55" dirty="0">
                <a:solidFill>
                  <a:srgbClr val="3B3B41"/>
                </a:solidFill>
                <a:latin typeface="Segoe UI Semibold"/>
                <a:cs typeface="Segoe UI Semibold"/>
              </a:rPr>
              <a:t>Protection</a:t>
            </a:r>
            <a:r>
              <a:rPr sz="2400" b="1" spc="-31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Recommend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geographic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storage;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encryption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 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data at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rest,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in transmission,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for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use;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scalability strategy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data;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secure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access to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loss prevention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(DLP)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policy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28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Objectives</a:t>
            </a:r>
            <a:r>
              <a:rPr sz="2800" spc="-135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(cont.)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142980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and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Document Data</a:t>
            </a:r>
            <a:r>
              <a:rPr sz="2400" b="1" spc="-28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Flows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Identify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flow requirements;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create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data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flow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diagram;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</a:t>
            </a:r>
            <a:r>
              <a:rPr sz="2000" spc="5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 flow to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meet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business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requirements;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data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import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export</a:t>
            </a:r>
            <a:r>
              <a:rPr sz="2000" spc="-4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Monitoring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 </a:t>
            </a:r>
            <a:r>
              <a:rPr sz="2400" b="1" spc="-40" dirty="0">
                <a:solidFill>
                  <a:srgbClr val="3B3B41"/>
                </a:solidFill>
                <a:latin typeface="Segoe UI Semibold"/>
                <a:cs typeface="Segoe UI Semibold"/>
              </a:rPr>
              <a:t>the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Data</a:t>
            </a:r>
            <a:r>
              <a:rPr sz="2400" b="1" spc="-484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Platform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spc="10" dirty="0">
                <a:solidFill>
                  <a:srgbClr val="3B3B41"/>
                </a:solidFill>
                <a:latin typeface="Segoe UI"/>
                <a:cs typeface="Segoe UI"/>
              </a:rPr>
              <a:t>alert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notifications;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alert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metrics</a:t>
            </a:r>
            <a:r>
              <a:rPr sz="2000" spc="8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349948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 </a:t>
            </a:r>
            <a:r>
              <a:rPr sz="2800" spc="-40" dirty="0">
                <a:solidFill>
                  <a:srgbClr val="3B3B41"/>
                </a:solidFill>
              </a:rPr>
              <a:t>Data  </a:t>
            </a:r>
            <a:r>
              <a:rPr sz="2800" spc="-50" dirty="0">
                <a:solidFill>
                  <a:srgbClr val="3B3B41"/>
                </a:solidFill>
              </a:rPr>
              <a:t>Management</a:t>
            </a:r>
            <a:r>
              <a:rPr sz="2800" spc="-155" dirty="0">
                <a:solidFill>
                  <a:srgbClr val="3B3B41"/>
                </a:solidFill>
              </a:rPr>
              <a:t>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1145" y="643248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5"/>
                </a:moveTo>
                <a:lnTo>
                  <a:pt x="0" y="13215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7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19"/>
                </a:lnTo>
                <a:lnTo>
                  <a:pt x="57071" y="45819"/>
                </a:lnTo>
                <a:lnTo>
                  <a:pt x="44202" y="13215"/>
                </a:lnTo>
                <a:close/>
              </a:path>
              <a:path w="1007110" h="194309">
                <a:moveTo>
                  <a:pt x="57071" y="45819"/>
                </a:moveTo>
                <a:lnTo>
                  <a:pt x="28304" y="45819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5"/>
                </a:lnTo>
                <a:lnTo>
                  <a:pt x="106061" y="191215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19"/>
                </a:lnTo>
                <a:lnTo>
                  <a:pt x="88374" y="125127"/>
                </a:lnTo>
                <a:lnTo>
                  <a:pt x="57071" y="45819"/>
                </a:lnTo>
                <a:close/>
              </a:path>
              <a:path w="1007110" h="194309">
                <a:moveTo>
                  <a:pt x="192675" y="45819"/>
                </a:moveTo>
                <a:lnTo>
                  <a:pt x="163505" y="45819"/>
                </a:lnTo>
                <a:lnTo>
                  <a:pt x="162988" y="55375"/>
                </a:lnTo>
                <a:lnTo>
                  <a:pt x="162722" y="64104"/>
                </a:lnTo>
                <a:lnTo>
                  <a:pt x="162611" y="191215"/>
                </a:lnTo>
                <a:lnTo>
                  <a:pt x="192675" y="191215"/>
                </a:lnTo>
                <a:lnTo>
                  <a:pt x="192675" y="45819"/>
                </a:lnTo>
                <a:close/>
              </a:path>
              <a:path w="1007110" h="194309">
                <a:moveTo>
                  <a:pt x="192675" y="13215"/>
                </a:moveTo>
                <a:lnTo>
                  <a:pt x="151128" y="13215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19"/>
                </a:lnTo>
                <a:lnTo>
                  <a:pt x="192675" y="45819"/>
                </a:lnTo>
                <a:lnTo>
                  <a:pt x="192675" y="13215"/>
                </a:lnTo>
                <a:close/>
              </a:path>
              <a:path w="1007110" h="194309">
                <a:moveTo>
                  <a:pt x="251880" y="63443"/>
                </a:moveTo>
                <a:lnTo>
                  <a:pt x="221815" y="63443"/>
                </a:lnTo>
                <a:lnTo>
                  <a:pt x="221815" y="191215"/>
                </a:lnTo>
                <a:lnTo>
                  <a:pt x="251880" y="191215"/>
                </a:lnTo>
                <a:lnTo>
                  <a:pt x="251880" y="63443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7"/>
                </a:lnTo>
                <a:lnTo>
                  <a:pt x="219190" y="31720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1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59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7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19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4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0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5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1" y="113617"/>
                </a:lnTo>
                <a:lnTo>
                  <a:pt x="714957" y="128652"/>
                </a:lnTo>
                <a:lnTo>
                  <a:pt x="716101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3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66854" y="191368"/>
                </a:lnTo>
                <a:lnTo>
                  <a:pt x="991563" y="193860"/>
                </a:lnTo>
                <a:lnTo>
                  <a:pt x="995977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7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492" y="2593847"/>
            <a:ext cx="7847406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Office PowerPoint</Application>
  <PresentationFormat>Custom</PresentationFormat>
  <Paragraphs>102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Segoe UI</vt:lpstr>
      <vt:lpstr>Segoe UI Semibold</vt:lpstr>
      <vt:lpstr>Times New Roman</vt:lpstr>
      <vt:lpstr>Office Theme</vt:lpstr>
      <vt:lpstr>PowerPoint Presentation</vt:lpstr>
      <vt:lpstr>Design a Data Platform Solution  (15-20%)</vt:lpstr>
      <vt:lpstr>Series Agenda</vt:lpstr>
      <vt:lpstr>Series Agenda</vt:lpstr>
      <vt:lpstr>Jordan Radkov</vt:lpstr>
      <vt:lpstr>Objectives</vt:lpstr>
      <vt:lpstr>Objectives (cont.)</vt:lpstr>
      <vt:lpstr>Design a Data  Management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 Data Protection 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Insights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18</cp:revision>
  <dcterms:created xsi:type="dcterms:W3CDTF">2019-04-08T14:02:53Z</dcterms:created>
  <dcterms:modified xsi:type="dcterms:W3CDTF">2019-04-08T15:06:03Z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2019-04-08T14:07:54.9037962Z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3e1c3897-6828-40ff-a7fd-e06715bd2ce8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